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375" r:id="rId2"/>
    <p:sldId id="259" r:id="rId3"/>
    <p:sldId id="373" r:id="rId4"/>
    <p:sldId id="415" r:id="rId5"/>
    <p:sldId id="416" r:id="rId6"/>
    <p:sldId id="385" r:id="rId7"/>
    <p:sldId id="405" r:id="rId8"/>
    <p:sldId id="378" r:id="rId9"/>
    <p:sldId id="382" r:id="rId10"/>
    <p:sldId id="414" r:id="rId11"/>
    <p:sldId id="380" r:id="rId12"/>
    <p:sldId id="344" r:id="rId13"/>
    <p:sldId id="360" r:id="rId14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FFFFFF"/>
    <a:srgbClr val="6A7B8B"/>
    <a:srgbClr val="E8ECE5"/>
    <a:srgbClr val="E8C0C0"/>
    <a:srgbClr val="C0C0C0"/>
    <a:srgbClr val="F16461"/>
    <a:srgbClr val="0DA2B6"/>
    <a:srgbClr val="FAC11E"/>
    <a:srgbClr val="ED6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7" autoAdjust="0"/>
    <p:restoredTop sz="85502" autoAdjust="0"/>
  </p:normalViewPr>
  <p:slideViewPr>
    <p:cSldViewPr>
      <p:cViewPr varScale="1">
        <p:scale>
          <a:sx n="133" d="100"/>
          <a:sy n="133" d="100"/>
        </p:scale>
        <p:origin x="1386" y="12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1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A74B0-DC8D-4523-AFD8-325A8336B315}" type="datetimeFigureOut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B5E6-5293-4DC1-8AE7-C51329076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지영이 이야기</a:t>
            </a:r>
            <a:r>
              <a:rPr lang="ko-KR" altLang="en-US" baseline="0" dirty="0"/>
              <a:t>  동아리</a:t>
            </a:r>
            <a:r>
              <a:rPr lang="en-US" altLang="ko-KR" baseline="0" dirty="0"/>
              <a:t>: 30~40</a:t>
            </a:r>
            <a:r>
              <a:rPr lang="ko-KR" altLang="en-US" baseline="0" dirty="0"/>
              <a:t>명 총무가 한 명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일일이 입금했는지 </a:t>
            </a:r>
            <a:r>
              <a:rPr lang="ko-KR" altLang="en-US" baseline="0" dirty="0" err="1"/>
              <a:t>안했는지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알아봐야하고</a:t>
            </a:r>
            <a:r>
              <a:rPr lang="ko-KR" altLang="en-US" baseline="0" dirty="0"/>
              <a:t> 입금 </a:t>
            </a:r>
            <a:r>
              <a:rPr lang="ko-KR" altLang="en-US" baseline="0" dirty="0" err="1"/>
              <a:t>안한</a:t>
            </a:r>
            <a:r>
              <a:rPr lang="ko-KR" altLang="en-US" baseline="0" dirty="0"/>
              <a:t> 사람들은 또 전화를 </a:t>
            </a:r>
            <a:r>
              <a:rPr lang="ko-KR" altLang="en-US" baseline="0" dirty="0" err="1"/>
              <a:t>돌려야하죠</a:t>
            </a:r>
            <a:r>
              <a:rPr lang="en-US" altLang="ko-KR" baseline="0" dirty="0"/>
              <a:t>.</a:t>
            </a:r>
          </a:p>
          <a:p>
            <a:endParaRPr lang="en-US" altLang="ko-KR" b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48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</a:t>
            </a:r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sz="800" b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컨비니언스다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우선 편리함으로 초기 충성 고객을 유치하겠습니다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두 번째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비헤이비어다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유저들이 주변 사람들과 함께 쓰는 행동으로 이어지게 만들겠습니다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</a:t>
            </a:r>
            <a:r>
              <a:rPr lang="ko-KR" altLang="en-US" sz="800" b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모아쓰는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라이프스타일이다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오프라인 결제 시스템 그리고 더치페이송금 서비스</a:t>
            </a:r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등의 기능으로 </a:t>
            </a:r>
            <a:endParaRPr lang="en-US" altLang="ko-KR" sz="800" b="0" baseline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ko-KR" altLang="en-US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누구나 언제나 사용하는 모두의 생활이 되는 서비스로 만들겠습니다</a:t>
            </a:r>
            <a:r>
              <a:rPr lang="en-US" altLang="ko-KR" sz="800" b="0" baseline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/>
            <a:r>
              <a:rPr lang="ko-KR" altLang="en-US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저희의 비전인</a:t>
            </a:r>
            <a:r>
              <a:rPr lang="en-US" altLang="ko-KR" sz="800" b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800" b="0" dirty="0"/>
              <a:t>이를 통해 우리의 비전인</a:t>
            </a:r>
            <a:r>
              <a:rPr lang="en-US" altLang="ko-KR" sz="800" b="0" dirty="0"/>
              <a:t>, (</a:t>
            </a:r>
            <a:r>
              <a:rPr lang="ko-KR" altLang="en-US" sz="800" b="0" dirty="0"/>
              <a:t>전환</a:t>
            </a:r>
            <a:r>
              <a:rPr lang="en-US" altLang="ko-KR" sz="800" b="0" dirty="0"/>
              <a:t>) </a:t>
            </a:r>
            <a:r>
              <a:rPr lang="ko-KR" altLang="en-US" sz="800" b="0" dirty="0"/>
              <a:t>모두의 모임을 즐겁게</a:t>
            </a:r>
            <a:r>
              <a:rPr lang="en-US" altLang="ko-KR" sz="800" b="0" dirty="0"/>
              <a:t>! </a:t>
            </a:r>
            <a:r>
              <a:rPr lang="ko-KR" altLang="en-US" sz="800" b="0" dirty="0"/>
              <a:t>만드는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6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1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61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8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81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제일 중요한 </a:t>
            </a:r>
            <a:r>
              <a:rPr lang="en-US" altLang="ko-KR" dirty="0"/>
              <a:t>3</a:t>
            </a:r>
            <a:r>
              <a:rPr lang="ko-KR" altLang="en-US" dirty="0"/>
              <a:t>가지 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82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모아쓰는</a:t>
            </a:r>
            <a:r>
              <a:rPr lang="ko-KR" altLang="en-US" dirty="0"/>
              <a:t> 아주 손 쉽고 빠르게 가입이 가능합니다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3B5E6-5293-4DC1-8AE7-C513290765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7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845E8-CBA7-44A4-9BF1-8C4D3ADDFD61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04A9-899E-4AC6-9CB4-CA4F376DAF36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30FA-6B24-4CAA-94A7-9D2E79AE220B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F5F3-A3F3-46E4-83A8-03969F735684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6381C-D0DD-49C2-8578-01F6C479D610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FB1D-EDC3-4737-8564-6FFA4A3708C6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81808-F509-4AD9-B1CD-8E817FA5DBE1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8A038-DEAF-4AB2-A497-6002EEC10D23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19578-08C0-4E9B-8879-A8F91A412045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48464" y="5445658"/>
            <a:ext cx="437864" cy="30427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6" name="그룹 15"/>
          <p:cNvGrpSpPr/>
          <p:nvPr userDrawn="1"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 userDrawn="1"/>
        </p:nvGrpSpPr>
        <p:grpSpPr>
          <a:xfrm>
            <a:off x="8409528" y="193204"/>
            <a:ext cx="554960" cy="504056"/>
            <a:chOff x="10508887" y="1169958"/>
            <a:chExt cx="554960" cy="504056"/>
          </a:xfrm>
        </p:grpSpPr>
        <p:sp>
          <p:nvSpPr>
            <p:cNvPr id="5" name="TextBox 4"/>
            <p:cNvSpPr txBox="1"/>
            <p:nvPr userDrawn="1"/>
          </p:nvSpPr>
          <p:spPr>
            <a:xfrm>
              <a:off x="10508887" y="1263749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logo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10533366" y="1169958"/>
              <a:ext cx="504056" cy="504056"/>
            </a:xfrm>
            <a:prstGeom prst="ellipse">
              <a:avLst/>
            </a:prstGeom>
            <a:noFill/>
            <a:ln>
              <a:solidFill>
                <a:srgbClr val="F164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22D2-D0AD-4828-99F8-63D3E6407467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0740F-69BD-4571-962C-D37471F06B18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AB5E-8CDC-439A-8C42-236AAEEF8422}" type="datetime1">
              <a:rPr lang="ko-KR" altLang="en-US" smtClean="0"/>
              <a:t>2021-05-23-Sun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285750"/>
            <a:ext cx="8860971" cy="5137838"/>
            <a:chOff x="0" y="0"/>
            <a:chExt cx="11814628" cy="6850450"/>
          </a:xfrm>
        </p:grpSpPr>
        <p:sp>
          <p:nvSpPr>
            <p:cNvPr id="98" name="사각형: 둥근 위쪽 모서리 5">
              <a:extLst>
                <a:ext uri="{FF2B5EF4-FFF2-40B4-BE49-F238E27FC236}">
                  <a16:creationId xmlns:a16="http://schemas.microsoft.com/office/drawing/2014/main" id="{427DAA19-1C4D-499A-93E1-73BB0FC75E23}"/>
                </a:ext>
              </a:extLst>
            </p:cNvPr>
            <p:cNvSpPr/>
            <p:nvPr/>
          </p:nvSpPr>
          <p:spPr>
            <a:xfrm rot="10800000" flipV="1">
              <a:off x="5503359" y="6017277"/>
              <a:ext cx="1185281" cy="833173"/>
            </a:xfrm>
            <a:prstGeom prst="trapezoid">
              <a:avLst>
                <a:gd name="adj" fmla="val 14330"/>
              </a:avLst>
            </a:prstGeom>
            <a:gradFill>
              <a:gsLst>
                <a:gs pos="54000">
                  <a:schemeClr val="bg1"/>
                </a:gs>
                <a:gs pos="55000">
                  <a:schemeClr val="bg1">
                    <a:lumMod val="85000"/>
                  </a:schemeClr>
                </a:gs>
              </a:gsLst>
              <a:lin ang="16200000" scaled="0"/>
            </a:gra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0" y="0"/>
              <a:ext cx="11814628" cy="6690513"/>
              <a:chOff x="0" y="0"/>
              <a:chExt cx="11814628" cy="6690513"/>
            </a:xfrm>
          </p:grpSpPr>
          <p:sp>
            <p:nvSpPr>
              <p:cNvPr id="4" name="사각형: 둥근 위쪽 모서리 3">
                <a:extLst>
                  <a:ext uri="{FF2B5EF4-FFF2-40B4-BE49-F238E27FC236}">
                    <a16:creationId xmlns:a16="http://schemas.microsoft.com/office/drawing/2014/main" id="{B050EEF9-5216-4B66-AA52-4A03D1C13335}"/>
                  </a:ext>
                </a:extLst>
              </p:cNvPr>
              <p:cNvSpPr/>
              <p:nvPr/>
            </p:nvSpPr>
            <p:spPr>
              <a:xfrm rot="10800000" flipV="1">
                <a:off x="377372" y="0"/>
                <a:ext cx="11437256" cy="565175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DADCE8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사각형: 둥근 위쪽 모서리 5">
                <a:extLst>
                  <a:ext uri="{FF2B5EF4-FFF2-40B4-BE49-F238E27FC236}">
                    <a16:creationId xmlns:a16="http://schemas.microsoft.com/office/drawing/2014/main" id="{427DAA19-1C4D-499A-93E1-73BB0FC75E23}"/>
                  </a:ext>
                </a:extLst>
              </p:cNvPr>
              <p:cNvSpPr/>
              <p:nvPr/>
            </p:nvSpPr>
            <p:spPr>
              <a:xfrm rot="10800000" flipV="1">
                <a:off x="377372" y="5651760"/>
                <a:ext cx="11437256" cy="603897"/>
              </a:xfrm>
              <a:prstGeom prst="round2SameRect">
                <a:avLst>
                  <a:gd name="adj1" fmla="val 0"/>
                  <a:gd name="adj2" fmla="val 27614"/>
                </a:avLst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83FE43C-CBC9-445F-9404-90153F15D7D1}"/>
                  </a:ext>
                </a:extLst>
              </p:cNvPr>
              <p:cNvGrpSpPr/>
              <p:nvPr/>
            </p:nvGrpSpPr>
            <p:grpSpPr>
              <a:xfrm>
                <a:off x="11306815" y="5830761"/>
                <a:ext cx="272505" cy="272505"/>
                <a:chOff x="11205557" y="5766827"/>
                <a:chExt cx="373763" cy="373763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C4396D67-8C85-4DEF-9FEC-05513D8861F9}"/>
                    </a:ext>
                  </a:extLst>
                </p:cNvPr>
                <p:cNvSpPr/>
                <p:nvPr/>
              </p:nvSpPr>
              <p:spPr>
                <a:xfrm rot="10800000" flipV="1">
                  <a:off x="11205557" y="5766827"/>
                  <a:ext cx="373763" cy="373763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4" name="원호 43">
                  <a:extLst>
                    <a:ext uri="{FF2B5EF4-FFF2-40B4-BE49-F238E27FC236}">
                      <a16:creationId xmlns:a16="http://schemas.microsoft.com/office/drawing/2014/main" id="{704DEE50-2A87-48F0-8EEA-200A18C6A684}"/>
                    </a:ext>
                  </a:extLst>
                </p:cNvPr>
                <p:cNvSpPr/>
                <p:nvPr/>
              </p:nvSpPr>
              <p:spPr>
                <a:xfrm rot="10800000" flipV="1">
                  <a:off x="11302663" y="5886905"/>
                  <a:ext cx="179550" cy="179550"/>
                </a:xfrm>
                <a:prstGeom prst="arc">
                  <a:avLst>
                    <a:gd name="adj1" fmla="val 17958770"/>
                    <a:gd name="adj2" fmla="val 14529894"/>
                  </a:avLst>
                </a:prstGeom>
                <a:noFill/>
                <a:ln w="254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225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14E1BBD4-C946-4784-B22A-6A0AB4EC4B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92438" y="5835670"/>
                  <a:ext cx="0" cy="144000"/>
                </a:xfrm>
                <a:prstGeom prst="line">
                  <a:avLst/>
                </a:prstGeom>
                <a:ln w="25400" cap="rnd">
                  <a:solidFill>
                    <a:srgbClr val="74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D19DDC-5C08-4439-B41A-1151BD0A864B}"/>
                  </a:ext>
                </a:extLst>
              </p:cNvPr>
              <p:cNvGrpSpPr/>
              <p:nvPr/>
            </p:nvGrpSpPr>
            <p:grpSpPr>
              <a:xfrm>
                <a:off x="752473" y="5868086"/>
                <a:ext cx="605548" cy="822427"/>
                <a:chOff x="752474" y="5868085"/>
                <a:chExt cx="871166" cy="985891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75914B2-1473-4743-8528-D4CABEA328C4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자유형: 도형 37">
                  <a:extLst>
                    <a:ext uri="{FF2B5EF4-FFF2-40B4-BE49-F238E27FC236}">
                      <a16:creationId xmlns:a16="http://schemas.microsoft.com/office/drawing/2014/main" id="{4B26AE9A-8948-404D-ADCE-DD3A57AC960E}"/>
                    </a:ext>
                  </a:extLst>
                </p:cNvPr>
                <p:cNvSpPr/>
                <p:nvPr/>
              </p:nvSpPr>
              <p:spPr>
                <a:xfrm>
                  <a:off x="876780" y="6006339"/>
                  <a:ext cx="659920" cy="60116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자유형: 도형 38">
                  <a:extLst>
                    <a:ext uri="{FF2B5EF4-FFF2-40B4-BE49-F238E27FC236}">
                      <a16:creationId xmlns:a16="http://schemas.microsoft.com/office/drawing/2014/main" id="{38DA9072-DEA8-4F5C-BE73-1E862E96682D}"/>
                    </a:ext>
                  </a:extLst>
                </p:cNvPr>
                <p:cNvSpPr/>
                <p:nvPr/>
              </p:nvSpPr>
              <p:spPr>
                <a:xfrm>
                  <a:off x="857250" y="6196712"/>
                  <a:ext cx="330200" cy="46226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자유형: 도형 39">
                  <a:extLst>
                    <a:ext uri="{FF2B5EF4-FFF2-40B4-BE49-F238E27FC236}">
                      <a16:creationId xmlns:a16="http://schemas.microsoft.com/office/drawing/2014/main" id="{1802C693-A5C0-45DC-B02A-2C0EF891F71A}"/>
                    </a:ext>
                  </a:extLst>
                </p:cNvPr>
                <p:cNvSpPr/>
                <p:nvPr/>
              </p:nvSpPr>
              <p:spPr>
                <a:xfrm>
                  <a:off x="889000" y="6350000"/>
                  <a:ext cx="508000" cy="69850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160E23E-5756-43DC-AA82-46EC67DBC66C}"/>
                  </a:ext>
                </a:extLst>
              </p:cNvPr>
              <p:cNvGrpSpPr/>
              <p:nvPr/>
            </p:nvGrpSpPr>
            <p:grpSpPr>
              <a:xfrm>
                <a:off x="1494272" y="5868087"/>
                <a:ext cx="605548" cy="822425"/>
                <a:chOff x="752474" y="5868085"/>
                <a:chExt cx="871166" cy="985891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7C43F64-2F4E-4A7A-8CBD-0055F5746513}"/>
                    </a:ext>
                  </a:extLst>
                </p:cNvPr>
                <p:cNvSpPr/>
                <p:nvPr/>
              </p:nvSpPr>
              <p:spPr>
                <a:xfrm rot="10800000" flipV="1">
                  <a:off x="752474" y="5868085"/>
                  <a:ext cx="871166" cy="98589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자유형: 도형 43">
                  <a:extLst>
                    <a:ext uri="{FF2B5EF4-FFF2-40B4-BE49-F238E27FC236}">
                      <a16:creationId xmlns:a16="http://schemas.microsoft.com/office/drawing/2014/main" id="{714BC1A6-F9DF-44BF-AFBC-E866CA575987}"/>
                    </a:ext>
                  </a:extLst>
                </p:cNvPr>
                <p:cNvSpPr/>
                <p:nvPr/>
              </p:nvSpPr>
              <p:spPr>
                <a:xfrm flipV="1">
                  <a:off x="876780" y="6018827"/>
                  <a:ext cx="659920" cy="45719"/>
                </a:xfrm>
                <a:custGeom>
                  <a:avLst/>
                  <a:gdLst>
                    <a:gd name="connsiteX0" fmla="*/ 12220 w 659920"/>
                    <a:gd name="connsiteY0" fmla="*/ 83312 h 108849"/>
                    <a:gd name="connsiteX1" fmla="*/ 12220 w 659920"/>
                    <a:gd name="connsiteY1" fmla="*/ 762 h 108849"/>
                    <a:gd name="connsiteX2" fmla="*/ 139220 w 659920"/>
                    <a:gd name="connsiteY2" fmla="*/ 45212 h 108849"/>
                    <a:gd name="connsiteX3" fmla="*/ 234470 w 659920"/>
                    <a:gd name="connsiteY3" fmla="*/ 96012 h 108849"/>
                    <a:gd name="connsiteX4" fmla="*/ 266220 w 659920"/>
                    <a:gd name="connsiteY4" fmla="*/ 83312 h 108849"/>
                    <a:gd name="connsiteX5" fmla="*/ 355120 w 659920"/>
                    <a:gd name="connsiteY5" fmla="*/ 32512 h 108849"/>
                    <a:gd name="connsiteX6" fmla="*/ 412270 w 659920"/>
                    <a:gd name="connsiteY6" fmla="*/ 108712 h 108849"/>
                    <a:gd name="connsiteX7" fmla="*/ 507520 w 659920"/>
                    <a:gd name="connsiteY7" fmla="*/ 51562 h 108849"/>
                    <a:gd name="connsiteX8" fmla="*/ 577370 w 659920"/>
                    <a:gd name="connsiteY8" fmla="*/ 64262 h 108849"/>
                    <a:gd name="connsiteX9" fmla="*/ 659920 w 659920"/>
                    <a:gd name="connsiteY9" fmla="*/ 76962 h 108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920" h="108849">
                      <a:moveTo>
                        <a:pt x="12220" y="83312"/>
                      </a:moveTo>
                      <a:cubicBezTo>
                        <a:pt x="1636" y="45212"/>
                        <a:pt x="-8947" y="7112"/>
                        <a:pt x="12220" y="762"/>
                      </a:cubicBezTo>
                      <a:cubicBezTo>
                        <a:pt x="33387" y="-5588"/>
                        <a:pt x="102178" y="29337"/>
                        <a:pt x="139220" y="45212"/>
                      </a:cubicBezTo>
                      <a:cubicBezTo>
                        <a:pt x="176262" y="61087"/>
                        <a:pt x="213303" y="89662"/>
                        <a:pt x="234470" y="96012"/>
                      </a:cubicBezTo>
                      <a:cubicBezTo>
                        <a:pt x="255637" y="102362"/>
                        <a:pt x="246112" y="93895"/>
                        <a:pt x="266220" y="83312"/>
                      </a:cubicBezTo>
                      <a:cubicBezTo>
                        <a:pt x="286328" y="72729"/>
                        <a:pt x="330778" y="28279"/>
                        <a:pt x="355120" y="32512"/>
                      </a:cubicBezTo>
                      <a:cubicBezTo>
                        <a:pt x="379462" y="36745"/>
                        <a:pt x="386870" y="105537"/>
                        <a:pt x="412270" y="108712"/>
                      </a:cubicBezTo>
                      <a:cubicBezTo>
                        <a:pt x="437670" y="111887"/>
                        <a:pt x="480003" y="58970"/>
                        <a:pt x="507520" y="51562"/>
                      </a:cubicBezTo>
                      <a:cubicBezTo>
                        <a:pt x="535037" y="44154"/>
                        <a:pt x="551970" y="60029"/>
                        <a:pt x="577370" y="64262"/>
                      </a:cubicBezTo>
                      <a:cubicBezTo>
                        <a:pt x="602770" y="68495"/>
                        <a:pt x="631345" y="72728"/>
                        <a:pt x="659920" y="76962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자유형: 도형 44">
                  <a:extLst>
                    <a:ext uri="{FF2B5EF4-FFF2-40B4-BE49-F238E27FC236}">
                      <a16:creationId xmlns:a16="http://schemas.microsoft.com/office/drawing/2014/main" id="{9F08E35D-11D9-492E-A9BF-07850D6990EB}"/>
                    </a:ext>
                  </a:extLst>
                </p:cNvPr>
                <p:cNvSpPr/>
                <p:nvPr/>
              </p:nvSpPr>
              <p:spPr>
                <a:xfrm>
                  <a:off x="857249" y="6196712"/>
                  <a:ext cx="481563" cy="45719"/>
                </a:xfrm>
                <a:custGeom>
                  <a:avLst/>
                  <a:gdLst>
                    <a:gd name="connsiteX0" fmla="*/ 0 w 330200"/>
                    <a:gd name="connsiteY0" fmla="*/ 19938 h 46226"/>
                    <a:gd name="connsiteX1" fmla="*/ 139700 w 330200"/>
                    <a:gd name="connsiteY1" fmla="*/ 888 h 46226"/>
                    <a:gd name="connsiteX2" fmla="*/ 215900 w 330200"/>
                    <a:gd name="connsiteY2" fmla="*/ 45338 h 46226"/>
                    <a:gd name="connsiteX3" fmla="*/ 330200 w 330200"/>
                    <a:gd name="connsiteY3" fmla="*/ 26288 h 46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00" h="46226">
                      <a:moveTo>
                        <a:pt x="0" y="19938"/>
                      </a:moveTo>
                      <a:cubicBezTo>
                        <a:pt x="51858" y="8296"/>
                        <a:pt x="103717" y="-3345"/>
                        <a:pt x="139700" y="888"/>
                      </a:cubicBezTo>
                      <a:cubicBezTo>
                        <a:pt x="175683" y="5121"/>
                        <a:pt x="184150" y="41105"/>
                        <a:pt x="215900" y="45338"/>
                      </a:cubicBezTo>
                      <a:cubicBezTo>
                        <a:pt x="247650" y="49571"/>
                        <a:pt x="288925" y="37929"/>
                        <a:pt x="330200" y="26288"/>
                      </a:cubicBez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자유형: 도형 45">
                  <a:extLst>
                    <a:ext uri="{FF2B5EF4-FFF2-40B4-BE49-F238E27FC236}">
                      <a16:creationId xmlns:a16="http://schemas.microsoft.com/office/drawing/2014/main" id="{21B4A5AF-A419-4D36-B2EF-54539A811B74}"/>
                    </a:ext>
                  </a:extLst>
                </p:cNvPr>
                <p:cNvSpPr/>
                <p:nvPr/>
              </p:nvSpPr>
              <p:spPr>
                <a:xfrm flipV="1">
                  <a:off x="889000" y="6364273"/>
                  <a:ext cx="272940" cy="45719"/>
                </a:xfrm>
                <a:custGeom>
                  <a:avLst/>
                  <a:gdLst>
                    <a:gd name="connsiteX0" fmla="*/ 0 w 508000"/>
                    <a:gd name="connsiteY0" fmla="*/ 31750 h 69850"/>
                    <a:gd name="connsiteX1" fmla="*/ 63500 w 508000"/>
                    <a:gd name="connsiteY1" fmla="*/ 69850 h 69850"/>
                    <a:gd name="connsiteX2" fmla="*/ 101600 w 508000"/>
                    <a:gd name="connsiteY2" fmla="*/ 19050 h 69850"/>
                    <a:gd name="connsiteX3" fmla="*/ 184150 w 508000"/>
                    <a:gd name="connsiteY3" fmla="*/ 50800 h 69850"/>
                    <a:gd name="connsiteX4" fmla="*/ 234950 w 508000"/>
                    <a:gd name="connsiteY4" fmla="*/ 0 h 69850"/>
                    <a:gd name="connsiteX5" fmla="*/ 285750 w 508000"/>
                    <a:gd name="connsiteY5" fmla="*/ 31750 h 69850"/>
                    <a:gd name="connsiteX6" fmla="*/ 374650 w 508000"/>
                    <a:gd name="connsiteY6" fmla="*/ 38100 h 69850"/>
                    <a:gd name="connsiteX7" fmla="*/ 419100 w 508000"/>
                    <a:gd name="connsiteY7" fmla="*/ 12700 h 69850"/>
                    <a:gd name="connsiteX8" fmla="*/ 476250 w 508000"/>
                    <a:gd name="connsiteY8" fmla="*/ 25400 h 69850"/>
                    <a:gd name="connsiteX9" fmla="*/ 508000 w 508000"/>
                    <a:gd name="connsiteY9" fmla="*/ 25400 h 69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69850">
                      <a:moveTo>
                        <a:pt x="0" y="31750"/>
                      </a:moveTo>
                      <a:lnTo>
                        <a:pt x="63500" y="69850"/>
                      </a:lnTo>
                      <a:lnTo>
                        <a:pt x="101600" y="19050"/>
                      </a:lnTo>
                      <a:lnTo>
                        <a:pt x="184150" y="50800"/>
                      </a:lnTo>
                      <a:lnTo>
                        <a:pt x="234950" y="0"/>
                      </a:lnTo>
                      <a:lnTo>
                        <a:pt x="285750" y="31750"/>
                      </a:lnTo>
                      <a:lnTo>
                        <a:pt x="374650" y="38100"/>
                      </a:lnTo>
                      <a:lnTo>
                        <a:pt x="419100" y="12700"/>
                      </a:lnTo>
                      <a:lnTo>
                        <a:pt x="476250" y="25400"/>
                      </a:lnTo>
                      <a:lnTo>
                        <a:pt x="508000" y="25400"/>
                      </a:lnTo>
                    </a:path>
                  </a:pathLst>
                </a:custGeom>
                <a:noFill/>
                <a:ln w="38100">
                  <a:solidFill>
                    <a:srgbClr val="74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0" y="378663"/>
                <a:ext cx="517204" cy="262045"/>
                <a:chOff x="0" y="378663"/>
                <a:chExt cx="517204" cy="262045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2DAC26EB-17DE-411B-98FC-186B57022FA4}"/>
                    </a:ext>
                  </a:extLst>
                </p:cNvPr>
                <p:cNvGrpSpPr/>
                <p:nvPr/>
              </p:nvGrpSpPr>
              <p:grpSpPr>
                <a:xfrm>
                  <a:off x="0" y="378663"/>
                  <a:ext cx="517204" cy="223678"/>
                  <a:chOff x="-10532" y="378663"/>
                  <a:chExt cx="517204" cy="223678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2482E8BD-341B-4D21-9716-7A73C9E9E825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48071" y="378663"/>
                    <a:ext cx="258601" cy="223678"/>
                  </a:xfrm>
                  <a:prstGeom prst="rect">
                    <a:avLst/>
                  </a:prstGeom>
                  <a:solidFill>
                    <a:srgbClr val="FF7C80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직사각형 96">
                    <a:extLst>
                      <a:ext uri="{FF2B5EF4-FFF2-40B4-BE49-F238E27FC236}">
                        <a16:creationId xmlns:a16="http://schemas.microsoft.com/office/drawing/2014/main" id="{1BA244FF-1820-4626-BB6A-816E558AB30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-10532" y="378663"/>
                    <a:ext cx="258601" cy="223678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95" name="직각 삼각형 94">
                  <a:extLst>
                    <a:ext uri="{FF2B5EF4-FFF2-40B4-BE49-F238E27FC236}">
                      <a16:creationId xmlns:a16="http://schemas.microsoft.com/office/drawing/2014/main" id="{1BA244FF-1820-4626-BB6A-816E558AB30A}"/>
                    </a:ext>
                  </a:extLst>
                </p:cNvPr>
                <p:cNvSpPr/>
                <p:nvPr/>
              </p:nvSpPr>
              <p:spPr>
                <a:xfrm rot="10800000" flipH="1">
                  <a:off x="47625" y="604708"/>
                  <a:ext cx="460384" cy="36000"/>
                </a:xfrm>
                <a:prstGeom prst="rtTriangle">
                  <a:avLst/>
                </a:prstGeom>
                <a:solidFill>
                  <a:schemeClr val="tx1">
                    <a:alpha val="37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DCB17C-E21A-4019-B618-26C3A159EE23}"/>
              </a:ext>
            </a:extLst>
          </p:cNvPr>
          <p:cNvSpPr/>
          <p:nvPr/>
        </p:nvSpPr>
        <p:spPr>
          <a:xfrm>
            <a:off x="4567971" y="304321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08A651-314F-4CF3-9ECC-107C40987498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6749" y="596771"/>
            <a:ext cx="7810500" cy="3616780"/>
            <a:chOff x="888999" y="414694"/>
            <a:chExt cx="10414000" cy="4822372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5763CEB-E767-4926-A129-098FBA5380DF}"/>
                </a:ext>
              </a:extLst>
            </p:cNvPr>
            <p:cNvSpPr/>
            <p:nvPr/>
          </p:nvSpPr>
          <p:spPr>
            <a:xfrm rot="10800000" flipV="1">
              <a:off x="889000" y="414694"/>
              <a:ext cx="10413999" cy="602342"/>
            </a:xfrm>
            <a:prstGeom prst="round2SameRect">
              <a:avLst>
                <a:gd name="adj1" fmla="val 35593"/>
                <a:gd name="adj2" fmla="val 0"/>
              </a:avLst>
            </a:prstGeom>
            <a:solidFill>
              <a:srgbClr val="C2E1F3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2B80D832-C406-4061-839A-C74EFFEEBD00}"/>
                </a:ext>
              </a:extLst>
            </p:cNvPr>
            <p:cNvSpPr/>
            <p:nvPr/>
          </p:nvSpPr>
          <p:spPr>
            <a:xfrm rot="10800000" flipV="1">
              <a:off x="888999" y="1017037"/>
              <a:ext cx="10413999" cy="4220029"/>
            </a:xfrm>
            <a:prstGeom prst="round2SameRect">
              <a:avLst>
                <a:gd name="adj1" fmla="val 0"/>
                <a:gd name="adj2" fmla="val 5602"/>
              </a:avLst>
            </a:pr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14259A-8C5B-4410-B479-F86A657E07B5}"/>
                </a:ext>
              </a:extLst>
            </p:cNvPr>
            <p:cNvGrpSpPr/>
            <p:nvPr/>
          </p:nvGrpSpPr>
          <p:grpSpPr>
            <a:xfrm>
              <a:off x="9890945" y="619236"/>
              <a:ext cx="1007161" cy="255941"/>
              <a:chOff x="1863401" y="378540"/>
              <a:chExt cx="1007161" cy="255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F98AAEC-D02C-4783-9100-04C0CC31992C}"/>
                  </a:ext>
                </a:extLst>
              </p:cNvPr>
              <p:cNvSpPr/>
              <p:nvPr/>
            </p:nvSpPr>
            <p:spPr>
              <a:xfrm rot="10800000" flipV="1">
                <a:off x="1863401" y="378542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19E48A8-58C0-480A-B548-8144D6DE39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91002" y="505446"/>
                <a:ext cx="0" cy="108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B9FD52D-C411-47B9-99EF-B7A82CD67F7D}"/>
                  </a:ext>
                </a:extLst>
              </p:cNvPr>
              <p:cNvSpPr/>
              <p:nvPr/>
            </p:nvSpPr>
            <p:spPr>
              <a:xfrm rot="10800000" flipV="1">
                <a:off x="2239012" y="378541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E51E934D-5406-4D1C-8013-D0C501F30FC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366980" y="440705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952641B-D615-4818-9855-5BFDAA46AF99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2366979" y="440703"/>
                <a:ext cx="0" cy="144000"/>
              </a:xfrm>
              <a:prstGeom prst="line">
                <a:avLst/>
              </a:prstGeom>
              <a:ln w="38100" cap="rnd">
                <a:solidFill>
                  <a:srgbClr val="747A9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3799565-BF67-4F51-838E-1E175AA23471}"/>
                  </a:ext>
                </a:extLst>
              </p:cNvPr>
              <p:cNvSpPr/>
              <p:nvPr/>
            </p:nvSpPr>
            <p:spPr>
              <a:xfrm rot="10800000" flipV="1">
                <a:off x="2614623" y="378540"/>
                <a:ext cx="255939" cy="2559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C286C7B-2742-4A81-AEEF-5338BFF3DB39}"/>
                  </a:ext>
                </a:extLst>
              </p:cNvPr>
              <p:cNvSpPr/>
              <p:nvPr/>
            </p:nvSpPr>
            <p:spPr>
              <a:xfrm rot="10800000" flipV="1">
                <a:off x="2690822" y="461791"/>
                <a:ext cx="103539" cy="1035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225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33B189E-B060-4814-A261-7C3B7E592AC9}"/>
              </a:ext>
            </a:extLst>
          </p:cNvPr>
          <p:cNvGrpSpPr/>
          <p:nvPr/>
        </p:nvGrpSpPr>
        <p:grpSpPr>
          <a:xfrm>
            <a:off x="1946542" y="1190431"/>
            <a:ext cx="5092433" cy="4235801"/>
            <a:chOff x="2595390" y="1206240"/>
            <a:chExt cx="6789910" cy="56477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96B32D9-00F3-44B8-8EC5-E7AD1822C2B2}"/>
                </a:ext>
              </a:extLst>
            </p:cNvPr>
            <p:cNvGrpSpPr/>
            <p:nvPr/>
          </p:nvGrpSpPr>
          <p:grpSpPr>
            <a:xfrm>
              <a:off x="3995446" y="1206240"/>
              <a:ext cx="4150452" cy="4087449"/>
              <a:chOff x="3995446" y="1206240"/>
              <a:chExt cx="4150452" cy="4087449"/>
            </a:xfrm>
          </p:grpSpPr>
          <p:sp>
            <p:nvSpPr>
              <p:cNvPr id="15" name="사각형: 둥근 위쪽 모서리 9">
                <a:extLst>
                  <a:ext uri="{FF2B5EF4-FFF2-40B4-BE49-F238E27FC236}">
                    <a16:creationId xmlns:a16="http://schemas.microsoft.com/office/drawing/2014/main" id="{9E704EF7-B6D7-4E8A-869A-678BEA165A4D}"/>
                  </a:ext>
                </a:extLst>
              </p:cNvPr>
              <p:cNvSpPr/>
              <p:nvPr/>
            </p:nvSpPr>
            <p:spPr>
              <a:xfrm rot="10800000" flipV="1">
                <a:off x="3995446" y="3372281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위쪽 모서리 9">
                <a:extLst>
                  <a:ext uri="{FF2B5EF4-FFF2-40B4-BE49-F238E27FC236}">
                    <a16:creationId xmlns:a16="http://schemas.microsoft.com/office/drawing/2014/main" id="{18E05AE6-64E5-4070-AB26-84578946C316}"/>
                  </a:ext>
                </a:extLst>
              </p:cNvPr>
              <p:cNvSpPr/>
              <p:nvPr/>
            </p:nvSpPr>
            <p:spPr>
              <a:xfrm rot="10800000" flipV="1">
                <a:off x="7501648" y="3344622"/>
                <a:ext cx="495591" cy="68840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4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2982961-E81F-4A34-8475-531D75DCA14D}"/>
                  </a:ext>
                </a:extLst>
              </p:cNvPr>
              <p:cNvGrpSpPr/>
              <p:nvPr/>
            </p:nvGrpSpPr>
            <p:grpSpPr>
              <a:xfrm>
                <a:off x="4106233" y="1206240"/>
                <a:ext cx="4039665" cy="4087449"/>
                <a:chOff x="4106233" y="1206240"/>
                <a:chExt cx="4039665" cy="4087449"/>
              </a:xfrm>
            </p:grpSpPr>
            <p:sp>
              <p:nvSpPr>
                <p:cNvPr id="12" name="Freeform 5">
                  <a:extLst>
                    <a:ext uri="{FF2B5EF4-FFF2-40B4-BE49-F238E27FC236}">
                      <a16:creationId xmlns:a16="http://schemas.microsoft.com/office/drawing/2014/main" id="{378A03DB-0B23-4A3C-ACC6-B59529951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233" y="1206240"/>
                  <a:ext cx="4039665" cy="3373924"/>
                </a:xfrm>
                <a:custGeom>
                  <a:avLst/>
                  <a:gdLst>
                    <a:gd name="T0" fmla="*/ 231 w 3216"/>
                    <a:gd name="T1" fmla="*/ 2581 h 2686"/>
                    <a:gd name="T2" fmla="*/ 100 w 3216"/>
                    <a:gd name="T3" fmla="*/ 2024 h 2686"/>
                    <a:gd name="T4" fmla="*/ 38 w 3216"/>
                    <a:gd name="T5" fmla="*/ 1625 h 2686"/>
                    <a:gd name="T6" fmla="*/ 15 w 3216"/>
                    <a:gd name="T7" fmla="*/ 1121 h 2686"/>
                    <a:gd name="T8" fmla="*/ 239 w 3216"/>
                    <a:gd name="T9" fmla="*/ 880 h 2686"/>
                    <a:gd name="T10" fmla="*/ 269 w 3216"/>
                    <a:gd name="T11" fmla="*/ 790 h 2686"/>
                    <a:gd name="T12" fmla="*/ 423 w 3216"/>
                    <a:gd name="T13" fmla="*/ 587 h 2686"/>
                    <a:gd name="T14" fmla="*/ 500 w 3216"/>
                    <a:gd name="T15" fmla="*/ 542 h 2686"/>
                    <a:gd name="T16" fmla="*/ 1177 w 3216"/>
                    <a:gd name="T17" fmla="*/ 241 h 2686"/>
                    <a:gd name="T18" fmla="*/ 1431 w 3216"/>
                    <a:gd name="T19" fmla="*/ 173 h 2686"/>
                    <a:gd name="T20" fmla="*/ 1193 w 3216"/>
                    <a:gd name="T21" fmla="*/ 106 h 2686"/>
                    <a:gd name="T22" fmla="*/ 1316 w 3216"/>
                    <a:gd name="T23" fmla="*/ 83 h 2686"/>
                    <a:gd name="T24" fmla="*/ 1524 w 3216"/>
                    <a:gd name="T25" fmla="*/ 166 h 2686"/>
                    <a:gd name="T26" fmla="*/ 1277 w 3216"/>
                    <a:gd name="T27" fmla="*/ 8 h 2686"/>
                    <a:gd name="T28" fmla="*/ 1547 w 3216"/>
                    <a:gd name="T29" fmla="*/ 91 h 2686"/>
                    <a:gd name="T30" fmla="*/ 1954 w 3216"/>
                    <a:gd name="T31" fmla="*/ 233 h 2686"/>
                    <a:gd name="T32" fmla="*/ 2439 w 3216"/>
                    <a:gd name="T33" fmla="*/ 369 h 2686"/>
                    <a:gd name="T34" fmla="*/ 2508 w 3216"/>
                    <a:gd name="T35" fmla="*/ 474 h 2686"/>
                    <a:gd name="T36" fmla="*/ 2562 w 3216"/>
                    <a:gd name="T37" fmla="*/ 595 h 2686"/>
                    <a:gd name="T38" fmla="*/ 2970 w 3216"/>
                    <a:gd name="T39" fmla="*/ 783 h 2686"/>
                    <a:gd name="T40" fmla="*/ 3216 w 3216"/>
                    <a:gd name="T41" fmla="*/ 1144 h 2686"/>
                    <a:gd name="T42" fmla="*/ 2955 w 3216"/>
                    <a:gd name="T43" fmla="*/ 971 h 2686"/>
                    <a:gd name="T44" fmla="*/ 2970 w 3216"/>
                    <a:gd name="T45" fmla="*/ 1008 h 2686"/>
                    <a:gd name="T46" fmla="*/ 3186 w 3216"/>
                    <a:gd name="T47" fmla="*/ 1377 h 2686"/>
                    <a:gd name="T48" fmla="*/ 3147 w 3216"/>
                    <a:gd name="T49" fmla="*/ 1573 h 2686"/>
                    <a:gd name="T50" fmla="*/ 2885 w 3216"/>
                    <a:gd name="T51" fmla="*/ 2009 h 2686"/>
                    <a:gd name="T52" fmla="*/ 2793 w 3216"/>
                    <a:gd name="T53" fmla="*/ 2370 h 2686"/>
                    <a:gd name="T54" fmla="*/ 2701 w 3216"/>
                    <a:gd name="T55" fmla="*/ 2671 h 2686"/>
                    <a:gd name="T56" fmla="*/ 2655 w 3216"/>
                    <a:gd name="T57" fmla="*/ 2656 h 2686"/>
                    <a:gd name="T58" fmla="*/ 2624 w 3216"/>
                    <a:gd name="T59" fmla="*/ 1716 h 2686"/>
                    <a:gd name="T60" fmla="*/ 2624 w 3216"/>
                    <a:gd name="T61" fmla="*/ 1497 h 2686"/>
                    <a:gd name="T62" fmla="*/ 2247 w 3216"/>
                    <a:gd name="T63" fmla="*/ 1332 h 2686"/>
                    <a:gd name="T64" fmla="*/ 2231 w 3216"/>
                    <a:gd name="T65" fmla="*/ 1347 h 2686"/>
                    <a:gd name="T66" fmla="*/ 2462 w 3216"/>
                    <a:gd name="T67" fmla="*/ 1663 h 2686"/>
                    <a:gd name="T68" fmla="*/ 2370 w 3216"/>
                    <a:gd name="T69" fmla="*/ 1588 h 2686"/>
                    <a:gd name="T70" fmla="*/ 2231 w 3216"/>
                    <a:gd name="T71" fmla="*/ 1497 h 2686"/>
                    <a:gd name="T72" fmla="*/ 2370 w 3216"/>
                    <a:gd name="T73" fmla="*/ 1866 h 2686"/>
                    <a:gd name="T74" fmla="*/ 2362 w 3216"/>
                    <a:gd name="T75" fmla="*/ 2069 h 2686"/>
                    <a:gd name="T76" fmla="*/ 2301 w 3216"/>
                    <a:gd name="T77" fmla="*/ 1896 h 2686"/>
                    <a:gd name="T78" fmla="*/ 2047 w 3216"/>
                    <a:gd name="T79" fmla="*/ 1460 h 2686"/>
                    <a:gd name="T80" fmla="*/ 1831 w 3216"/>
                    <a:gd name="T81" fmla="*/ 1332 h 2686"/>
                    <a:gd name="T82" fmla="*/ 1547 w 3216"/>
                    <a:gd name="T83" fmla="*/ 1287 h 2686"/>
                    <a:gd name="T84" fmla="*/ 1000 w 3216"/>
                    <a:gd name="T85" fmla="*/ 1370 h 2686"/>
                    <a:gd name="T86" fmla="*/ 554 w 3216"/>
                    <a:gd name="T87" fmla="*/ 1400 h 2686"/>
                    <a:gd name="T88" fmla="*/ 562 w 3216"/>
                    <a:gd name="T89" fmla="*/ 1603 h 2686"/>
                    <a:gd name="T90" fmla="*/ 423 w 3216"/>
                    <a:gd name="T91" fmla="*/ 1648 h 2686"/>
                    <a:gd name="T92" fmla="*/ 492 w 3216"/>
                    <a:gd name="T93" fmla="*/ 1851 h 2686"/>
                    <a:gd name="T94" fmla="*/ 385 w 3216"/>
                    <a:gd name="T95" fmla="*/ 1761 h 2686"/>
                    <a:gd name="T96" fmla="*/ 416 w 3216"/>
                    <a:gd name="T97" fmla="*/ 1911 h 2686"/>
                    <a:gd name="T98" fmla="*/ 331 w 3216"/>
                    <a:gd name="T99" fmla="*/ 1866 h 2686"/>
                    <a:gd name="T100" fmla="*/ 323 w 3216"/>
                    <a:gd name="T101" fmla="*/ 1964 h 2686"/>
                    <a:gd name="T102" fmla="*/ 300 w 3216"/>
                    <a:gd name="T103" fmla="*/ 2603 h 26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216" h="2686">
                      <a:moveTo>
                        <a:pt x="269" y="2633"/>
                      </a:moveTo>
                      <a:lnTo>
                        <a:pt x="231" y="2581"/>
                      </a:lnTo>
                      <a:lnTo>
                        <a:pt x="162" y="2378"/>
                      </a:lnTo>
                      <a:lnTo>
                        <a:pt x="100" y="2024"/>
                      </a:lnTo>
                      <a:lnTo>
                        <a:pt x="92" y="1949"/>
                      </a:lnTo>
                      <a:lnTo>
                        <a:pt x="38" y="1625"/>
                      </a:lnTo>
                      <a:lnTo>
                        <a:pt x="0" y="1166"/>
                      </a:lnTo>
                      <a:lnTo>
                        <a:pt x="15" y="1121"/>
                      </a:lnTo>
                      <a:lnTo>
                        <a:pt x="85" y="1008"/>
                      </a:lnTo>
                      <a:lnTo>
                        <a:pt x="239" y="880"/>
                      </a:lnTo>
                      <a:lnTo>
                        <a:pt x="308" y="865"/>
                      </a:lnTo>
                      <a:lnTo>
                        <a:pt x="269" y="790"/>
                      </a:lnTo>
                      <a:lnTo>
                        <a:pt x="292" y="677"/>
                      </a:lnTo>
                      <a:lnTo>
                        <a:pt x="423" y="587"/>
                      </a:lnTo>
                      <a:lnTo>
                        <a:pt x="462" y="572"/>
                      </a:lnTo>
                      <a:lnTo>
                        <a:pt x="500" y="542"/>
                      </a:lnTo>
                      <a:lnTo>
                        <a:pt x="816" y="369"/>
                      </a:lnTo>
                      <a:lnTo>
                        <a:pt x="1177" y="241"/>
                      </a:lnTo>
                      <a:lnTo>
                        <a:pt x="1416" y="181"/>
                      </a:lnTo>
                      <a:lnTo>
                        <a:pt x="1431" y="173"/>
                      </a:lnTo>
                      <a:lnTo>
                        <a:pt x="1293" y="121"/>
                      </a:lnTo>
                      <a:lnTo>
                        <a:pt x="1193" y="106"/>
                      </a:lnTo>
                      <a:lnTo>
                        <a:pt x="1216" y="75"/>
                      </a:lnTo>
                      <a:lnTo>
                        <a:pt x="1316" y="83"/>
                      </a:lnTo>
                      <a:lnTo>
                        <a:pt x="1493" y="143"/>
                      </a:lnTo>
                      <a:lnTo>
                        <a:pt x="1524" y="166"/>
                      </a:lnTo>
                      <a:lnTo>
                        <a:pt x="1470" y="106"/>
                      </a:lnTo>
                      <a:lnTo>
                        <a:pt x="1277" y="8"/>
                      </a:lnTo>
                      <a:lnTo>
                        <a:pt x="1323" y="0"/>
                      </a:lnTo>
                      <a:lnTo>
                        <a:pt x="1547" y="91"/>
                      </a:lnTo>
                      <a:lnTo>
                        <a:pt x="1693" y="151"/>
                      </a:lnTo>
                      <a:lnTo>
                        <a:pt x="1954" y="233"/>
                      </a:lnTo>
                      <a:lnTo>
                        <a:pt x="2285" y="309"/>
                      </a:lnTo>
                      <a:lnTo>
                        <a:pt x="2439" y="369"/>
                      </a:lnTo>
                      <a:lnTo>
                        <a:pt x="2485" y="422"/>
                      </a:lnTo>
                      <a:lnTo>
                        <a:pt x="2508" y="474"/>
                      </a:lnTo>
                      <a:lnTo>
                        <a:pt x="2524" y="580"/>
                      </a:lnTo>
                      <a:lnTo>
                        <a:pt x="2562" y="595"/>
                      </a:lnTo>
                      <a:lnTo>
                        <a:pt x="2670" y="617"/>
                      </a:lnTo>
                      <a:lnTo>
                        <a:pt x="2970" y="783"/>
                      </a:lnTo>
                      <a:lnTo>
                        <a:pt x="3155" y="1001"/>
                      </a:lnTo>
                      <a:lnTo>
                        <a:pt x="3216" y="1144"/>
                      </a:lnTo>
                      <a:lnTo>
                        <a:pt x="3101" y="1031"/>
                      </a:lnTo>
                      <a:lnTo>
                        <a:pt x="2955" y="971"/>
                      </a:lnTo>
                      <a:lnTo>
                        <a:pt x="2939" y="971"/>
                      </a:lnTo>
                      <a:lnTo>
                        <a:pt x="2970" y="1008"/>
                      </a:lnTo>
                      <a:lnTo>
                        <a:pt x="3116" y="1212"/>
                      </a:lnTo>
                      <a:lnTo>
                        <a:pt x="3186" y="1377"/>
                      </a:lnTo>
                      <a:lnTo>
                        <a:pt x="3186" y="1460"/>
                      </a:lnTo>
                      <a:lnTo>
                        <a:pt x="3147" y="1573"/>
                      </a:lnTo>
                      <a:lnTo>
                        <a:pt x="3039" y="1716"/>
                      </a:lnTo>
                      <a:lnTo>
                        <a:pt x="2885" y="2009"/>
                      </a:lnTo>
                      <a:lnTo>
                        <a:pt x="2816" y="2235"/>
                      </a:lnTo>
                      <a:lnTo>
                        <a:pt x="2793" y="2370"/>
                      </a:lnTo>
                      <a:lnTo>
                        <a:pt x="2747" y="2581"/>
                      </a:lnTo>
                      <a:lnTo>
                        <a:pt x="2701" y="2671"/>
                      </a:lnTo>
                      <a:lnTo>
                        <a:pt x="2678" y="2686"/>
                      </a:lnTo>
                      <a:lnTo>
                        <a:pt x="2655" y="2656"/>
                      </a:lnTo>
                      <a:lnTo>
                        <a:pt x="2624" y="2348"/>
                      </a:lnTo>
                      <a:lnTo>
                        <a:pt x="2624" y="1716"/>
                      </a:lnTo>
                      <a:lnTo>
                        <a:pt x="2632" y="1535"/>
                      </a:lnTo>
                      <a:lnTo>
                        <a:pt x="2624" y="1497"/>
                      </a:lnTo>
                      <a:lnTo>
                        <a:pt x="2501" y="1422"/>
                      </a:lnTo>
                      <a:lnTo>
                        <a:pt x="2247" y="1332"/>
                      </a:lnTo>
                      <a:lnTo>
                        <a:pt x="2185" y="1317"/>
                      </a:lnTo>
                      <a:lnTo>
                        <a:pt x="2231" y="1347"/>
                      </a:lnTo>
                      <a:lnTo>
                        <a:pt x="2401" y="1512"/>
                      </a:lnTo>
                      <a:lnTo>
                        <a:pt x="2462" y="1663"/>
                      </a:lnTo>
                      <a:lnTo>
                        <a:pt x="2447" y="1738"/>
                      </a:lnTo>
                      <a:lnTo>
                        <a:pt x="2370" y="1588"/>
                      </a:lnTo>
                      <a:lnTo>
                        <a:pt x="2247" y="1497"/>
                      </a:lnTo>
                      <a:lnTo>
                        <a:pt x="2231" y="1497"/>
                      </a:lnTo>
                      <a:lnTo>
                        <a:pt x="2262" y="1558"/>
                      </a:lnTo>
                      <a:lnTo>
                        <a:pt x="2370" y="1866"/>
                      </a:lnTo>
                      <a:lnTo>
                        <a:pt x="2385" y="2002"/>
                      </a:lnTo>
                      <a:lnTo>
                        <a:pt x="2362" y="2069"/>
                      </a:lnTo>
                      <a:lnTo>
                        <a:pt x="2339" y="2092"/>
                      </a:lnTo>
                      <a:lnTo>
                        <a:pt x="2301" y="1896"/>
                      </a:lnTo>
                      <a:lnTo>
                        <a:pt x="2185" y="1625"/>
                      </a:lnTo>
                      <a:lnTo>
                        <a:pt x="2047" y="1460"/>
                      </a:lnTo>
                      <a:lnTo>
                        <a:pt x="1901" y="1370"/>
                      </a:lnTo>
                      <a:lnTo>
                        <a:pt x="1831" y="1332"/>
                      </a:lnTo>
                      <a:lnTo>
                        <a:pt x="1754" y="1309"/>
                      </a:lnTo>
                      <a:lnTo>
                        <a:pt x="1547" y="1287"/>
                      </a:lnTo>
                      <a:lnTo>
                        <a:pt x="1200" y="1317"/>
                      </a:lnTo>
                      <a:lnTo>
                        <a:pt x="1000" y="1370"/>
                      </a:lnTo>
                      <a:lnTo>
                        <a:pt x="823" y="1415"/>
                      </a:lnTo>
                      <a:lnTo>
                        <a:pt x="554" y="1400"/>
                      </a:lnTo>
                      <a:lnTo>
                        <a:pt x="523" y="1392"/>
                      </a:lnTo>
                      <a:lnTo>
                        <a:pt x="562" y="1603"/>
                      </a:lnTo>
                      <a:lnTo>
                        <a:pt x="446" y="1512"/>
                      </a:lnTo>
                      <a:lnTo>
                        <a:pt x="423" y="1648"/>
                      </a:lnTo>
                      <a:lnTo>
                        <a:pt x="462" y="1708"/>
                      </a:lnTo>
                      <a:lnTo>
                        <a:pt x="492" y="1851"/>
                      </a:lnTo>
                      <a:lnTo>
                        <a:pt x="400" y="1761"/>
                      </a:lnTo>
                      <a:lnTo>
                        <a:pt x="385" y="1761"/>
                      </a:lnTo>
                      <a:lnTo>
                        <a:pt x="416" y="1813"/>
                      </a:lnTo>
                      <a:lnTo>
                        <a:pt x="416" y="1911"/>
                      </a:lnTo>
                      <a:lnTo>
                        <a:pt x="392" y="1874"/>
                      </a:lnTo>
                      <a:lnTo>
                        <a:pt x="331" y="1866"/>
                      </a:lnTo>
                      <a:lnTo>
                        <a:pt x="323" y="1866"/>
                      </a:lnTo>
                      <a:lnTo>
                        <a:pt x="323" y="1964"/>
                      </a:lnTo>
                      <a:lnTo>
                        <a:pt x="323" y="2393"/>
                      </a:lnTo>
                      <a:lnTo>
                        <a:pt x="300" y="2603"/>
                      </a:lnTo>
                      <a:lnTo>
                        <a:pt x="269" y="2633"/>
                      </a:ln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C00B411E-B077-402F-A836-B22036C822EC}"/>
                    </a:ext>
                  </a:extLst>
                </p:cNvPr>
                <p:cNvSpPr/>
                <p:nvPr/>
              </p:nvSpPr>
              <p:spPr>
                <a:xfrm>
                  <a:off x="4200807" y="2295957"/>
                  <a:ext cx="3555079" cy="2997732"/>
                </a:xfrm>
                <a:custGeom>
                  <a:avLst/>
                  <a:gdLst>
                    <a:gd name="connsiteX0" fmla="*/ 15593 w 3555079"/>
                    <a:gd name="connsiteY0" fmla="*/ 1209243 h 2997732"/>
                    <a:gd name="connsiteX1" fmla="*/ 307693 w 3555079"/>
                    <a:gd name="connsiteY1" fmla="*/ 2803093 h 2997732"/>
                    <a:gd name="connsiteX2" fmla="*/ 802993 w 3555079"/>
                    <a:gd name="connsiteY2" fmla="*/ 2980893 h 2997732"/>
                    <a:gd name="connsiteX3" fmla="*/ 2123793 w 3555079"/>
                    <a:gd name="connsiteY3" fmla="*/ 2974543 h 2997732"/>
                    <a:gd name="connsiteX4" fmla="*/ 3222343 w 3555079"/>
                    <a:gd name="connsiteY4" fmla="*/ 2841193 h 2997732"/>
                    <a:gd name="connsiteX5" fmla="*/ 3425543 w 3555079"/>
                    <a:gd name="connsiteY5" fmla="*/ 1914093 h 2997732"/>
                    <a:gd name="connsiteX6" fmla="*/ 3457293 w 3555079"/>
                    <a:gd name="connsiteY6" fmla="*/ 1501343 h 2997732"/>
                    <a:gd name="connsiteX7" fmla="*/ 3539843 w 3555079"/>
                    <a:gd name="connsiteY7" fmla="*/ 1215593 h 2997732"/>
                    <a:gd name="connsiteX8" fmla="*/ 3114393 w 3555079"/>
                    <a:gd name="connsiteY8" fmla="*/ 434543 h 2997732"/>
                    <a:gd name="connsiteX9" fmla="*/ 2453993 w 3555079"/>
                    <a:gd name="connsiteY9" fmla="*/ 53543 h 2997732"/>
                    <a:gd name="connsiteX10" fmla="*/ 1342743 w 3555079"/>
                    <a:gd name="connsiteY10" fmla="*/ 34493 h 2997732"/>
                    <a:gd name="connsiteX11" fmla="*/ 466443 w 3555079"/>
                    <a:gd name="connsiteY11" fmla="*/ 351993 h 2997732"/>
                    <a:gd name="connsiteX12" fmla="*/ 123543 w 3555079"/>
                    <a:gd name="connsiteY12" fmla="*/ 625043 h 2997732"/>
                    <a:gd name="connsiteX13" fmla="*/ 47343 w 3555079"/>
                    <a:gd name="connsiteY13" fmla="*/ 1253693 h 2997732"/>
                    <a:gd name="connsiteX14" fmla="*/ 15593 w 3555079"/>
                    <a:gd name="connsiteY14" fmla="*/ 1209243 h 2997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555079" h="2997732">
                      <a:moveTo>
                        <a:pt x="15593" y="1209243"/>
                      </a:moveTo>
                      <a:cubicBezTo>
                        <a:pt x="58985" y="1467476"/>
                        <a:pt x="176460" y="2507818"/>
                        <a:pt x="307693" y="2803093"/>
                      </a:cubicBezTo>
                      <a:cubicBezTo>
                        <a:pt x="438926" y="3098368"/>
                        <a:pt x="500310" y="2952318"/>
                        <a:pt x="802993" y="2980893"/>
                      </a:cubicBezTo>
                      <a:cubicBezTo>
                        <a:pt x="1105676" y="3009468"/>
                        <a:pt x="1720568" y="2997826"/>
                        <a:pt x="2123793" y="2974543"/>
                      </a:cubicBezTo>
                      <a:cubicBezTo>
                        <a:pt x="2527018" y="2951260"/>
                        <a:pt x="3005385" y="3017935"/>
                        <a:pt x="3222343" y="2841193"/>
                      </a:cubicBezTo>
                      <a:cubicBezTo>
                        <a:pt x="3439301" y="2664451"/>
                        <a:pt x="3386385" y="2137401"/>
                        <a:pt x="3425543" y="1914093"/>
                      </a:cubicBezTo>
                      <a:cubicBezTo>
                        <a:pt x="3464701" y="1690785"/>
                        <a:pt x="3438243" y="1617760"/>
                        <a:pt x="3457293" y="1501343"/>
                      </a:cubicBezTo>
                      <a:cubicBezTo>
                        <a:pt x="3476343" y="1384926"/>
                        <a:pt x="3596993" y="1393393"/>
                        <a:pt x="3539843" y="1215593"/>
                      </a:cubicBezTo>
                      <a:cubicBezTo>
                        <a:pt x="3482693" y="1037793"/>
                        <a:pt x="3295368" y="628218"/>
                        <a:pt x="3114393" y="434543"/>
                      </a:cubicBezTo>
                      <a:cubicBezTo>
                        <a:pt x="2933418" y="240868"/>
                        <a:pt x="2749268" y="120218"/>
                        <a:pt x="2453993" y="53543"/>
                      </a:cubicBezTo>
                      <a:cubicBezTo>
                        <a:pt x="2158718" y="-13132"/>
                        <a:pt x="1674001" y="-15249"/>
                        <a:pt x="1342743" y="34493"/>
                      </a:cubicBezTo>
                      <a:cubicBezTo>
                        <a:pt x="1011485" y="84235"/>
                        <a:pt x="669643" y="253568"/>
                        <a:pt x="466443" y="351993"/>
                      </a:cubicBezTo>
                      <a:cubicBezTo>
                        <a:pt x="263243" y="450418"/>
                        <a:pt x="193393" y="474760"/>
                        <a:pt x="123543" y="625043"/>
                      </a:cubicBezTo>
                      <a:cubicBezTo>
                        <a:pt x="53693" y="775326"/>
                        <a:pt x="63218" y="1159501"/>
                        <a:pt x="47343" y="1253693"/>
                      </a:cubicBezTo>
                      <a:cubicBezTo>
                        <a:pt x="31468" y="1347885"/>
                        <a:pt x="-27799" y="951010"/>
                        <a:pt x="15593" y="1209243"/>
                      </a:cubicBezTo>
                      <a:close/>
                    </a:path>
                  </a:pathLst>
                </a:custGeom>
                <a:solidFill>
                  <a:srgbClr val="747A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6A42D903-7F76-4B83-955C-C07C5A39D71B}"/>
                </a:ext>
              </a:extLst>
            </p:cNvPr>
            <p:cNvSpPr/>
            <p:nvPr/>
          </p:nvSpPr>
          <p:spPr>
            <a:xfrm>
              <a:off x="8758053" y="5634866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0BCCBB7-E798-424C-8A9B-28B2EB8488C4}"/>
                </a:ext>
              </a:extLst>
            </p:cNvPr>
            <p:cNvSpPr/>
            <p:nvPr/>
          </p:nvSpPr>
          <p:spPr>
            <a:xfrm flipH="1">
              <a:off x="2595390" y="5634865"/>
              <a:ext cx="627247" cy="988419"/>
            </a:xfrm>
            <a:prstGeom prst="rtTriangle">
              <a:avLst/>
            </a:prstGeom>
            <a:solidFill>
              <a:srgbClr val="747A90"/>
            </a:solidFill>
            <a:ln w="504825" cap="rnd">
              <a:solidFill>
                <a:srgbClr val="747A9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10F8063B-ACD8-4332-A78C-1443B2075061}"/>
                </a:ext>
              </a:extLst>
            </p:cNvPr>
            <p:cNvSpPr/>
            <p:nvPr/>
          </p:nvSpPr>
          <p:spPr>
            <a:xfrm rot="10800000" flipV="1">
              <a:off x="2832496" y="3688825"/>
              <a:ext cx="6291700" cy="3165150"/>
            </a:xfrm>
            <a:custGeom>
              <a:avLst/>
              <a:gdLst>
                <a:gd name="connsiteX0" fmla="*/ 353988 w 8483600"/>
                <a:gd name="connsiteY0" fmla="*/ 0 h 3155820"/>
                <a:gd name="connsiteX1" fmla="*/ 8129612 w 8483600"/>
                <a:gd name="connsiteY1" fmla="*/ 0 h 3155820"/>
                <a:gd name="connsiteX2" fmla="*/ 8483600 w 8483600"/>
                <a:gd name="connsiteY2" fmla="*/ 353988 h 3155820"/>
                <a:gd name="connsiteX3" fmla="*/ 8483600 w 8483600"/>
                <a:gd name="connsiteY3" fmla="*/ 3155820 h 3155820"/>
                <a:gd name="connsiteX4" fmla="*/ 8483600 w 8483600"/>
                <a:gd name="connsiteY4" fmla="*/ 3155820 h 3155820"/>
                <a:gd name="connsiteX5" fmla="*/ 0 w 8483600"/>
                <a:gd name="connsiteY5" fmla="*/ 3155820 h 3155820"/>
                <a:gd name="connsiteX6" fmla="*/ 0 w 8483600"/>
                <a:gd name="connsiteY6" fmla="*/ 3155820 h 3155820"/>
                <a:gd name="connsiteX7" fmla="*/ 0 w 8483600"/>
                <a:gd name="connsiteY7" fmla="*/ 353988 h 3155820"/>
                <a:gd name="connsiteX8" fmla="*/ 353988 w 8483600"/>
                <a:gd name="connsiteY8" fmla="*/ 0 h 3155820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4836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0582"/>
                <a:gd name="connsiteX1" fmla="*/ 8129612 w 8483600"/>
                <a:gd name="connsiteY1" fmla="*/ 0 h 3160582"/>
                <a:gd name="connsiteX2" fmla="*/ 8483600 w 8483600"/>
                <a:gd name="connsiteY2" fmla="*/ 353988 h 3160582"/>
                <a:gd name="connsiteX3" fmla="*/ 8331200 w 8483600"/>
                <a:gd name="connsiteY3" fmla="*/ 3155820 h 3160582"/>
                <a:gd name="connsiteX4" fmla="*/ 8321675 w 8483600"/>
                <a:gd name="connsiteY4" fmla="*/ 3160582 h 3160582"/>
                <a:gd name="connsiteX5" fmla="*/ 0 w 8483600"/>
                <a:gd name="connsiteY5" fmla="*/ 3155820 h 3160582"/>
                <a:gd name="connsiteX6" fmla="*/ 149290 w 8483600"/>
                <a:gd name="connsiteY6" fmla="*/ 3155820 h 3160582"/>
                <a:gd name="connsiteX7" fmla="*/ 0 w 8483600"/>
                <a:gd name="connsiteY7" fmla="*/ 353988 h 3160582"/>
                <a:gd name="connsiteX8" fmla="*/ 353988 w 8483600"/>
                <a:gd name="connsiteY8" fmla="*/ 0 h 3160582"/>
                <a:gd name="connsiteX0" fmla="*/ 353988 w 8483600"/>
                <a:gd name="connsiteY0" fmla="*/ 0 h 3165150"/>
                <a:gd name="connsiteX1" fmla="*/ 8129612 w 8483600"/>
                <a:gd name="connsiteY1" fmla="*/ 0 h 3165150"/>
                <a:gd name="connsiteX2" fmla="*/ 8483600 w 8483600"/>
                <a:gd name="connsiteY2" fmla="*/ 353988 h 3165150"/>
                <a:gd name="connsiteX3" fmla="*/ 8331200 w 8483600"/>
                <a:gd name="connsiteY3" fmla="*/ 3155820 h 3165150"/>
                <a:gd name="connsiteX4" fmla="*/ 8321675 w 8483600"/>
                <a:gd name="connsiteY4" fmla="*/ 3160582 h 3165150"/>
                <a:gd name="connsiteX5" fmla="*/ 149289 w 8483600"/>
                <a:gd name="connsiteY5" fmla="*/ 3165150 h 3165150"/>
                <a:gd name="connsiteX6" fmla="*/ 149290 w 8483600"/>
                <a:gd name="connsiteY6" fmla="*/ 3155820 h 3165150"/>
                <a:gd name="connsiteX7" fmla="*/ 0 w 8483600"/>
                <a:gd name="connsiteY7" fmla="*/ 353988 h 3165150"/>
                <a:gd name="connsiteX8" fmla="*/ 353988 w 8483600"/>
                <a:gd name="connsiteY8" fmla="*/ 0 h 31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3600" h="3165150">
                  <a:moveTo>
                    <a:pt x="353988" y="0"/>
                  </a:moveTo>
                  <a:lnTo>
                    <a:pt x="8129612" y="0"/>
                  </a:lnTo>
                  <a:cubicBezTo>
                    <a:pt x="8325114" y="0"/>
                    <a:pt x="8483600" y="158486"/>
                    <a:pt x="8483600" y="353988"/>
                  </a:cubicBezTo>
                  <a:lnTo>
                    <a:pt x="8331200" y="3155820"/>
                  </a:lnTo>
                  <a:lnTo>
                    <a:pt x="8321675" y="3160582"/>
                  </a:lnTo>
                  <a:lnTo>
                    <a:pt x="149289" y="3165150"/>
                  </a:lnTo>
                  <a:cubicBezTo>
                    <a:pt x="149289" y="3162040"/>
                    <a:pt x="149290" y="3158930"/>
                    <a:pt x="149290" y="3155820"/>
                  </a:cubicBezTo>
                  <a:lnTo>
                    <a:pt x="0" y="353988"/>
                  </a:lnTo>
                  <a:cubicBezTo>
                    <a:pt x="0" y="158486"/>
                    <a:pt x="158486" y="0"/>
                    <a:pt x="353988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dirty="0">
                  <a:solidFill>
                    <a:srgbClr val="747A90"/>
                  </a:solidFill>
                </a:rPr>
                <a:t>SUCCESS </a:t>
              </a: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000" kern="0" dirty="0" err="1">
                  <a:solidFill>
                    <a:srgbClr val="747A90"/>
                  </a:solidFill>
                </a:rPr>
                <a:t>항공소프트웨어프로젝트</a:t>
              </a:r>
              <a:endParaRPr lang="en-US" altLang="ko-KR" sz="800" kern="0" dirty="0">
                <a:solidFill>
                  <a:srgbClr val="747A9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28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51047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– RTOD(Real Time Object Detection)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80693" cy="523220"/>
            <a:chOff x="-324544" y="1170577"/>
            <a:chExt cx="1980693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405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15554-4BC6-4D95-8E45-B5EE2043ACC3}"/>
              </a:ext>
            </a:extLst>
          </p:cNvPr>
          <p:cNvSpPr/>
          <p:nvPr/>
        </p:nvSpPr>
        <p:spPr>
          <a:xfrm>
            <a:off x="1265429" y="4783359"/>
            <a:ext cx="1733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주차 결과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15008F-5212-453C-ADC5-4874C5151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51" y="1494535"/>
            <a:ext cx="3986663" cy="3145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80E28B-2EB3-4777-8D7C-93A3602F8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726" y="2114283"/>
            <a:ext cx="4669643" cy="194421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E7B42F-9711-4B59-8610-84773A524C25}"/>
              </a:ext>
            </a:extLst>
          </p:cNvPr>
          <p:cNvSpPr/>
          <p:nvPr/>
        </p:nvSpPr>
        <p:spPr>
          <a:xfrm>
            <a:off x="5818757" y="4783359"/>
            <a:ext cx="1733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주차 결과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317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8167" y="814988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966772" y="2369750"/>
            <a:ext cx="4703595" cy="1008845"/>
            <a:chOff x="4814805" y="2369750"/>
            <a:chExt cx="4703595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470359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 예정사항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184731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673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96583" y="2280185"/>
            <a:ext cx="3474281" cy="307777"/>
          </a:xfrm>
          <a:prstGeom prst="round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845808" y="3713837"/>
            <a:ext cx="3672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단계별 서비스 계획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Alpha (2016.09)</a:t>
            </a:r>
          </a:p>
          <a:p>
            <a:r>
              <a:rPr lang="en-US" altLang="ko-KR" dirty="0"/>
              <a:t>-</a:t>
            </a:r>
          </a:p>
          <a:p>
            <a:endParaRPr lang="en-US" altLang="ko-KR" dirty="0"/>
          </a:p>
          <a:p>
            <a:r>
              <a:rPr lang="en-US" altLang="ko-KR" dirty="0"/>
              <a:t>Beta (2017.09)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Launch(2018.09)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-5347529" y="-1526202"/>
            <a:ext cx="8767401" cy="8767405"/>
          </a:xfrm>
          <a:prstGeom prst="ellipse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-4131455" y="-436040"/>
            <a:ext cx="6587078" cy="6587081"/>
          </a:xfrm>
          <a:prstGeom prst="ellipse">
            <a:avLst/>
          </a:prstGeom>
          <a:solidFill>
            <a:srgbClr val="FF7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-2709468" y="779010"/>
            <a:ext cx="4156979" cy="4156980"/>
          </a:xfrm>
          <a:prstGeom prst="ellipse">
            <a:avLst/>
          </a:prstGeom>
          <a:solidFill>
            <a:srgbClr val="FF9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10338" y="2226902"/>
            <a:ext cx="34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</a:t>
            </a:r>
            <a:r>
              <a:rPr lang="ko-KR" altLang="en-US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이식</a:t>
            </a:r>
            <a:endParaRPr lang="en-US" altLang="ko-KR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73204" y="2400638"/>
            <a:ext cx="381642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431650" y="235350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995936" y="1345332"/>
            <a:ext cx="27959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[OUR MISSION]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9961" y="2669312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</a:t>
            </a:r>
            <a:r>
              <a:rPr lang="ko-KR" altLang="en-US" sz="14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약품인식 모델 보완 및 이식</a:t>
            </a:r>
            <a:endParaRPr lang="en-US" altLang="ko-KR" sz="1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448B2F-1647-4928-9CF5-719FFC988EF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0CB6AF7-0CD3-4270-A76C-10C738345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14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2" name="Picture 4" descr="http://www.techwil.com/wp-content/uploads/2015/05/o-HAPPY-YOUNG-PEOPLE-facebook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03"/>
          <a:stretch/>
        </p:blipFill>
        <p:spPr bwMode="auto">
          <a:xfrm>
            <a:off x="-3398" y="0"/>
            <a:ext cx="9150796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0" y="0"/>
            <a:ext cx="9144000" cy="5794645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9144000" cy="72008"/>
            <a:chOff x="0" y="0"/>
            <a:chExt cx="9144000" cy="72008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3060000" cy="72008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42000" y="0"/>
              <a:ext cx="3060000" cy="72008"/>
            </a:xfrm>
            <a:prstGeom prst="rect">
              <a:avLst/>
            </a:prstGeom>
            <a:solidFill>
              <a:srgbClr val="FAC1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084000" y="0"/>
              <a:ext cx="3060000" cy="72008"/>
            </a:xfrm>
            <a:prstGeom prst="rect">
              <a:avLst/>
            </a:prstGeom>
            <a:solidFill>
              <a:srgbClr val="0DA2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89761" y="1489348"/>
            <a:ext cx="13644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[Q&amp;A]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92459" y="2142644"/>
            <a:ext cx="2759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감사합니다</a:t>
            </a:r>
            <a:r>
              <a:rPr lang="en-US" altLang="ko-KR" sz="6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7440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4127520" y="4798708"/>
            <a:ext cx="888961" cy="624880"/>
          </a:xfrm>
          <a:prstGeom prst="trapezoid">
            <a:avLst>
              <a:gd name="adj" fmla="val 14330"/>
            </a:avLst>
          </a:prstGeom>
          <a:gradFill>
            <a:gsLst>
              <a:gs pos="54000">
                <a:schemeClr val="bg1"/>
              </a:gs>
              <a:gs pos="55000">
                <a:schemeClr val="bg1">
                  <a:lumMod val="85000"/>
                </a:schemeClr>
              </a:gs>
            </a:gsLst>
            <a:lin ang="16200000" scaled="0"/>
          </a:gra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050EEF9-5216-4B66-AA52-4A03D1C13335}"/>
              </a:ext>
            </a:extLst>
          </p:cNvPr>
          <p:cNvSpPr/>
          <p:nvPr/>
        </p:nvSpPr>
        <p:spPr>
          <a:xfrm rot="10800000" flipV="1">
            <a:off x="283029" y="285751"/>
            <a:ext cx="8577942" cy="423881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ADCE8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en-US" altLang="ko-KR" sz="1350" dirty="0">
              <a:solidFill>
                <a:prstClr val="white"/>
              </a:solidFill>
            </a:endParaRPr>
          </a:p>
          <a:p>
            <a:pPr algn="ctr"/>
            <a:endParaRPr lang="ko-KR" altLang="en-US" sz="1350" dirty="0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65008E-36E9-4476-AE67-840044AEE8EA}"/>
              </a:ext>
            </a:extLst>
          </p:cNvPr>
          <p:cNvSpPr/>
          <p:nvPr/>
        </p:nvSpPr>
        <p:spPr>
          <a:xfrm>
            <a:off x="4567971" y="306570"/>
            <a:ext cx="4293000" cy="4201834"/>
          </a:xfrm>
          <a:prstGeom prst="rect">
            <a:avLst/>
          </a:prstGeom>
          <a:solidFill>
            <a:srgbClr val="E8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427DAA19-1C4D-499A-93E1-73BB0FC75E23}"/>
              </a:ext>
            </a:extLst>
          </p:cNvPr>
          <p:cNvSpPr/>
          <p:nvPr/>
        </p:nvSpPr>
        <p:spPr>
          <a:xfrm rot="10800000" flipV="1">
            <a:off x="283029" y="4524570"/>
            <a:ext cx="8577942" cy="452923"/>
          </a:xfrm>
          <a:prstGeom prst="round2SameRect">
            <a:avLst>
              <a:gd name="adj1" fmla="val 0"/>
              <a:gd name="adj2" fmla="val 27614"/>
            </a:avLst>
          </a:prstGeom>
          <a:solidFill>
            <a:schemeClr val="bg1"/>
          </a:solidFill>
          <a:ln w="38100">
            <a:solidFill>
              <a:srgbClr val="747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100" b="1" kern="0" dirty="0">
                <a:solidFill>
                  <a:srgbClr val="747A9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SUCCESS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3FE43C-CBC9-445F-9404-90153F15D7D1}"/>
              </a:ext>
            </a:extLst>
          </p:cNvPr>
          <p:cNvGrpSpPr/>
          <p:nvPr/>
        </p:nvGrpSpPr>
        <p:grpSpPr>
          <a:xfrm>
            <a:off x="8480112" y="4658821"/>
            <a:ext cx="204379" cy="204379"/>
            <a:chOff x="11205557" y="5766827"/>
            <a:chExt cx="373763" cy="373763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396D67-8C85-4DEF-9FEC-05513D8861F9}"/>
                </a:ext>
              </a:extLst>
            </p:cNvPr>
            <p:cNvSpPr/>
            <p:nvPr/>
          </p:nvSpPr>
          <p:spPr>
            <a:xfrm rot="10800000" flipV="1">
              <a:off x="11205557" y="5766827"/>
              <a:ext cx="373763" cy="37376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원호 43">
              <a:extLst>
                <a:ext uri="{FF2B5EF4-FFF2-40B4-BE49-F238E27FC236}">
                  <a16:creationId xmlns:a16="http://schemas.microsoft.com/office/drawing/2014/main" id="{704DEE50-2A87-48F0-8EEA-200A18C6A684}"/>
                </a:ext>
              </a:extLst>
            </p:cNvPr>
            <p:cNvSpPr/>
            <p:nvPr/>
          </p:nvSpPr>
          <p:spPr>
            <a:xfrm rot="10800000" flipV="1">
              <a:off x="11302663" y="5886905"/>
              <a:ext cx="179550" cy="179550"/>
            </a:xfrm>
            <a:prstGeom prst="arc">
              <a:avLst>
                <a:gd name="adj1" fmla="val 17958770"/>
                <a:gd name="adj2" fmla="val 14529894"/>
              </a:avLst>
            </a:prstGeom>
            <a:noFill/>
            <a:ln w="254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25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4E1BBD4-C946-4784-B22A-6A0AB4EC4B4A}"/>
                </a:ext>
              </a:extLst>
            </p:cNvPr>
            <p:cNvCxnSpPr>
              <a:cxnSpLocks/>
            </p:cNvCxnSpPr>
            <p:nvPr/>
          </p:nvCxnSpPr>
          <p:spPr>
            <a:xfrm>
              <a:off x="11392438" y="5835670"/>
              <a:ext cx="0" cy="144000"/>
            </a:xfrm>
            <a:prstGeom prst="line">
              <a:avLst/>
            </a:prstGeom>
            <a:ln w="25400" cap="rnd">
              <a:solidFill>
                <a:srgbClr val="747A9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9F2FFA-7F4A-40A3-8FD9-B117E48F14E9}"/>
              </a:ext>
            </a:extLst>
          </p:cNvPr>
          <p:cNvSpPr/>
          <p:nvPr/>
        </p:nvSpPr>
        <p:spPr>
          <a:xfrm>
            <a:off x="290927" y="316482"/>
            <a:ext cx="4293000" cy="4201834"/>
          </a:xfrm>
          <a:prstGeom prst="rect">
            <a:avLst/>
          </a:prstGeom>
          <a:solidFill>
            <a:srgbClr val="6A7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0" y="569748"/>
            <a:ext cx="387903" cy="196534"/>
            <a:chOff x="0" y="378663"/>
            <a:chExt cx="517204" cy="26204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DAC26EB-17DE-411B-98FC-186B57022FA4}"/>
                </a:ext>
              </a:extLst>
            </p:cNvPr>
            <p:cNvGrpSpPr/>
            <p:nvPr/>
          </p:nvGrpSpPr>
          <p:grpSpPr>
            <a:xfrm>
              <a:off x="0" y="378663"/>
              <a:ext cx="517204" cy="223678"/>
              <a:chOff x="-10532" y="378663"/>
              <a:chExt cx="517204" cy="223678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482E8BD-341B-4D21-9716-7A73C9E9E825}"/>
                  </a:ext>
                </a:extLst>
              </p:cNvPr>
              <p:cNvSpPr/>
              <p:nvPr/>
            </p:nvSpPr>
            <p:spPr>
              <a:xfrm rot="10800000" flipV="1">
                <a:off x="248071" y="378663"/>
                <a:ext cx="258601" cy="223678"/>
              </a:xfrm>
              <a:prstGeom prst="rect">
                <a:avLst/>
              </a:prstGeom>
              <a:solidFill>
                <a:srgbClr val="FF7C8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BA244FF-1820-4626-BB6A-816E558AB30A}"/>
                  </a:ext>
                </a:extLst>
              </p:cNvPr>
              <p:cNvSpPr/>
              <p:nvPr/>
            </p:nvSpPr>
            <p:spPr>
              <a:xfrm rot="10800000" flipV="1">
                <a:off x="-10532" y="378663"/>
                <a:ext cx="258601" cy="22367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직각 삼각형 59">
              <a:extLst>
                <a:ext uri="{FF2B5EF4-FFF2-40B4-BE49-F238E27FC236}">
                  <a16:creationId xmlns:a16="http://schemas.microsoft.com/office/drawing/2014/main" id="{1BA244FF-1820-4626-BB6A-816E558AB30A}"/>
                </a:ext>
              </a:extLst>
            </p:cNvPr>
            <p:cNvSpPr/>
            <p:nvPr/>
          </p:nvSpPr>
          <p:spPr>
            <a:xfrm rot="10800000" flipH="1">
              <a:off x="47625" y="604708"/>
              <a:ext cx="460384" cy="36000"/>
            </a:xfrm>
            <a:prstGeom prst="rtTriangle">
              <a:avLst/>
            </a:prstGeom>
            <a:solidFill>
              <a:schemeClr val="tx1">
                <a:alpha val="37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8D19DDC-5C08-4439-B41A-1151BD0A864B}"/>
              </a:ext>
            </a:extLst>
          </p:cNvPr>
          <p:cNvGrpSpPr/>
          <p:nvPr/>
        </p:nvGrpSpPr>
        <p:grpSpPr>
          <a:xfrm>
            <a:off x="564355" y="4686815"/>
            <a:ext cx="454161" cy="616820"/>
            <a:chOff x="752474" y="5868085"/>
            <a:chExt cx="871166" cy="98589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75914B2-1473-4743-8528-D4CABEA328C4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37">
              <a:extLst>
                <a:ext uri="{FF2B5EF4-FFF2-40B4-BE49-F238E27FC236}">
                  <a16:creationId xmlns:a16="http://schemas.microsoft.com/office/drawing/2014/main" id="{4B26AE9A-8948-404D-ADCE-DD3A57AC960E}"/>
                </a:ext>
              </a:extLst>
            </p:cNvPr>
            <p:cNvSpPr/>
            <p:nvPr/>
          </p:nvSpPr>
          <p:spPr>
            <a:xfrm>
              <a:off x="876780" y="6006339"/>
              <a:ext cx="659920" cy="60116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자유형: 도형 38">
              <a:extLst>
                <a:ext uri="{FF2B5EF4-FFF2-40B4-BE49-F238E27FC236}">
                  <a16:creationId xmlns:a16="http://schemas.microsoft.com/office/drawing/2014/main" id="{38DA9072-DEA8-4F5C-BE73-1E862E96682D}"/>
                </a:ext>
              </a:extLst>
            </p:cNvPr>
            <p:cNvSpPr/>
            <p:nvPr/>
          </p:nvSpPr>
          <p:spPr>
            <a:xfrm>
              <a:off x="857250" y="6196712"/>
              <a:ext cx="330200" cy="46226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자유형: 도형 39">
              <a:extLst>
                <a:ext uri="{FF2B5EF4-FFF2-40B4-BE49-F238E27FC236}">
                  <a16:creationId xmlns:a16="http://schemas.microsoft.com/office/drawing/2014/main" id="{1802C693-A5C0-45DC-B02A-2C0EF891F71A}"/>
                </a:ext>
              </a:extLst>
            </p:cNvPr>
            <p:cNvSpPr/>
            <p:nvPr/>
          </p:nvSpPr>
          <p:spPr>
            <a:xfrm>
              <a:off x="889000" y="6350000"/>
              <a:ext cx="508000" cy="69850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B160E23E-5756-43DC-AA82-46EC67DBC66C}"/>
              </a:ext>
            </a:extLst>
          </p:cNvPr>
          <p:cNvGrpSpPr/>
          <p:nvPr/>
        </p:nvGrpSpPr>
        <p:grpSpPr>
          <a:xfrm>
            <a:off x="1120704" y="4686816"/>
            <a:ext cx="454161" cy="616819"/>
            <a:chOff x="752474" y="5868085"/>
            <a:chExt cx="871166" cy="985891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C43F64-2F4E-4A7A-8CBD-0055F5746513}"/>
                </a:ext>
              </a:extLst>
            </p:cNvPr>
            <p:cNvSpPr/>
            <p:nvPr/>
          </p:nvSpPr>
          <p:spPr>
            <a:xfrm rot="10800000" flipV="1">
              <a:off x="752474" y="5868085"/>
              <a:ext cx="871166" cy="9858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자유형: 도형 43">
              <a:extLst>
                <a:ext uri="{FF2B5EF4-FFF2-40B4-BE49-F238E27FC236}">
                  <a16:creationId xmlns:a16="http://schemas.microsoft.com/office/drawing/2014/main" id="{714BC1A6-F9DF-44BF-AFBC-E866CA575987}"/>
                </a:ext>
              </a:extLst>
            </p:cNvPr>
            <p:cNvSpPr/>
            <p:nvPr/>
          </p:nvSpPr>
          <p:spPr>
            <a:xfrm flipV="1">
              <a:off x="876780" y="6018827"/>
              <a:ext cx="659920" cy="45719"/>
            </a:xfrm>
            <a:custGeom>
              <a:avLst/>
              <a:gdLst>
                <a:gd name="connsiteX0" fmla="*/ 12220 w 659920"/>
                <a:gd name="connsiteY0" fmla="*/ 83312 h 108849"/>
                <a:gd name="connsiteX1" fmla="*/ 12220 w 659920"/>
                <a:gd name="connsiteY1" fmla="*/ 762 h 108849"/>
                <a:gd name="connsiteX2" fmla="*/ 139220 w 659920"/>
                <a:gd name="connsiteY2" fmla="*/ 45212 h 108849"/>
                <a:gd name="connsiteX3" fmla="*/ 234470 w 659920"/>
                <a:gd name="connsiteY3" fmla="*/ 96012 h 108849"/>
                <a:gd name="connsiteX4" fmla="*/ 266220 w 659920"/>
                <a:gd name="connsiteY4" fmla="*/ 83312 h 108849"/>
                <a:gd name="connsiteX5" fmla="*/ 355120 w 659920"/>
                <a:gd name="connsiteY5" fmla="*/ 32512 h 108849"/>
                <a:gd name="connsiteX6" fmla="*/ 412270 w 659920"/>
                <a:gd name="connsiteY6" fmla="*/ 108712 h 108849"/>
                <a:gd name="connsiteX7" fmla="*/ 507520 w 659920"/>
                <a:gd name="connsiteY7" fmla="*/ 51562 h 108849"/>
                <a:gd name="connsiteX8" fmla="*/ 577370 w 659920"/>
                <a:gd name="connsiteY8" fmla="*/ 64262 h 108849"/>
                <a:gd name="connsiteX9" fmla="*/ 659920 w 659920"/>
                <a:gd name="connsiteY9" fmla="*/ 76962 h 1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9920" h="108849">
                  <a:moveTo>
                    <a:pt x="12220" y="83312"/>
                  </a:moveTo>
                  <a:cubicBezTo>
                    <a:pt x="1636" y="45212"/>
                    <a:pt x="-8947" y="7112"/>
                    <a:pt x="12220" y="762"/>
                  </a:cubicBezTo>
                  <a:cubicBezTo>
                    <a:pt x="33387" y="-5588"/>
                    <a:pt x="102178" y="29337"/>
                    <a:pt x="139220" y="45212"/>
                  </a:cubicBezTo>
                  <a:cubicBezTo>
                    <a:pt x="176262" y="61087"/>
                    <a:pt x="213303" y="89662"/>
                    <a:pt x="234470" y="96012"/>
                  </a:cubicBezTo>
                  <a:cubicBezTo>
                    <a:pt x="255637" y="102362"/>
                    <a:pt x="246112" y="93895"/>
                    <a:pt x="266220" y="83312"/>
                  </a:cubicBezTo>
                  <a:cubicBezTo>
                    <a:pt x="286328" y="72729"/>
                    <a:pt x="330778" y="28279"/>
                    <a:pt x="355120" y="32512"/>
                  </a:cubicBezTo>
                  <a:cubicBezTo>
                    <a:pt x="379462" y="36745"/>
                    <a:pt x="386870" y="105537"/>
                    <a:pt x="412270" y="108712"/>
                  </a:cubicBezTo>
                  <a:cubicBezTo>
                    <a:pt x="437670" y="111887"/>
                    <a:pt x="480003" y="58970"/>
                    <a:pt x="507520" y="51562"/>
                  </a:cubicBezTo>
                  <a:cubicBezTo>
                    <a:pt x="535037" y="44154"/>
                    <a:pt x="551970" y="60029"/>
                    <a:pt x="577370" y="64262"/>
                  </a:cubicBezTo>
                  <a:cubicBezTo>
                    <a:pt x="602770" y="68495"/>
                    <a:pt x="631345" y="72728"/>
                    <a:pt x="659920" y="76962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자유형: 도형 44">
              <a:extLst>
                <a:ext uri="{FF2B5EF4-FFF2-40B4-BE49-F238E27FC236}">
                  <a16:creationId xmlns:a16="http://schemas.microsoft.com/office/drawing/2014/main" id="{9F08E35D-11D9-492E-A9BF-07850D6990EB}"/>
                </a:ext>
              </a:extLst>
            </p:cNvPr>
            <p:cNvSpPr/>
            <p:nvPr/>
          </p:nvSpPr>
          <p:spPr>
            <a:xfrm>
              <a:off x="857249" y="6196712"/>
              <a:ext cx="481563" cy="45719"/>
            </a:xfrm>
            <a:custGeom>
              <a:avLst/>
              <a:gdLst>
                <a:gd name="connsiteX0" fmla="*/ 0 w 330200"/>
                <a:gd name="connsiteY0" fmla="*/ 19938 h 46226"/>
                <a:gd name="connsiteX1" fmla="*/ 139700 w 330200"/>
                <a:gd name="connsiteY1" fmla="*/ 888 h 46226"/>
                <a:gd name="connsiteX2" fmla="*/ 215900 w 330200"/>
                <a:gd name="connsiteY2" fmla="*/ 45338 h 46226"/>
                <a:gd name="connsiteX3" fmla="*/ 330200 w 330200"/>
                <a:gd name="connsiteY3" fmla="*/ 26288 h 4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00" h="46226">
                  <a:moveTo>
                    <a:pt x="0" y="19938"/>
                  </a:moveTo>
                  <a:cubicBezTo>
                    <a:pt x="51858" y="8296"/>
                    <a:pt x="103717" y="-3345"/>
                    <a:pt x="139700" y="888"/>
                  </a:cubicBezTo>
                  <a:cubicBezTo>
                    <a:pt x="175683" y="5121"/>
                    <a:pt x="184150" y="41105"/>
                    <a:pt x="215900" y="45338"/>
                  </a:cubicBezTo>
                  <a:cubicBezTo>
                    <a:pt x="247650" y="49571"/>
                    <a:pt x="288925" y="37929"/>
                    <a:pt x="330200" y="26288"/>
                  </a:cubicBez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0" name="자유형: 도형 45">
              <a:extLst>
                <a:ext uri="{FF2B5EF4-FFF2-40B4-BE49-F238E27FC236}">
                  <a16:creationId xmlns:a16="http://schemas.microsoft.com/office/drawing/2014/main" id="{21B4A5AF-A419-4D36-B2EF-54539A811B74}"/>
                </a:ext>
              </a:extLst>
            </p:cNvPr>
            <p:cNvSpPr/>
            <p:nvPr/>
          </p:nvSpPr>
          <p:spPr>
            <a:xfrm flipV="1">
              <a:off x="889000" y="6364273"/>
              <a:ext cx="272940" cy="45719"/>
            </a:xfrm>
            <a:custGeom>
              <a:avLst/>
              <a:gdLst>
                <a:gd name="connsiteX0" fmla="*/ 0 w 508000"/>
                <a:gd name="connsiteY0" fmla="*/ 31750 h 69850"/>
                <a:gd name="connsiteX1" fmla="*/ 63500 w 508000"/>
                <a:gd name="connsiteY1" fmla="*/ 69850 h 69850"/>
                <a:gd name="connsiteX2" fmla="*/ 101600 w 508000"/>
                <a:gd name="connsiteY2" fmla="*/ 19050 h 69850"/>
                <a:gd name="connsiteX3" fmla="*/ 184150 w 508000"/>
                <a:gd name="connsiteY3" fmla="*/ 50800 h 69850"/>
                <a:gd name="connsiteX4" fmla="*/ 234950 w 508000"/>
                <a:gd name="connsiteY4" fmla="*/ 0 h 69850"/>
                <a:gd name="connsiteX5" fmla="*/ 285750 w 508000"/>
                <a:gd name="connsiteY5" fmla="*/ 31750 h 69850"/>
                <a:gd name="connsiteX6" fmla="*/ 374650 w 508000"/>
                <a:gd name="connsiteY6" fmla="*/ 38100 h 69850"/>
                <a:gd name="connsiteX7" fmla="*/ 419100 w 508000"/>
                <a:gd name="connsiteY7" fmla="*/ 12700 h 69850"/>
                <a:gd name="connsiteX8" fmla="*/ 476250 w 508000"/>
                <a:gd name="connsiteY8" fmla="*/ 25400 h 69850"/>
                <a:gd name="connsiteX9" fmla="*/ 508000 w 508000"/>
                <a:gd name="connsiteY9" fmla="*/ 25400 h 6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000" h="69850">
                  <a:moveTo>
                    <a:pt x="0" y="31750"/>
                  </a:moveTo>
                  <a:lnTo>
                    <a:pt x="63500" y="69850"/>
                  </a:lnTo>
                  <a:lnTo>
                    <a:pt x="101600" y="19050"/>
                  </a:lnTo>
                  <a:lnTo>
                    <a:pt x="184150" y="50800"/>
                  </a:lnTo>
                  <a:lnTo>
                    <a:pt x="234950" y="0"/>
                  </a:lnTo>
                  <a:lnTo>
                    <a:pt x="285750" y="31750"/>
                  </a:lnTo>
                  <a:lnTo>
                    <a:pt x="374650" y="38100"/>
                  </a:lnTo>
                  <a:lnTo>
                    <a:pt x="419100" y="12700"/>
                  </a:lnTo>
                  <a:lnTo>
                    <a:pt x="476250" y="25400"/>
                  </a:lnTo>
                  <a:lnTo>
                    <a:pt x="508000" y="25400"/>
                  </a:lnTo>
                </a:path>
              </a:pathLst>
            </a:custGeom>
            <a:noFill/>
            <a:ln w="38100">
              <a:solidFill>
                <a:srgbClr val="747A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32373F-DDFF-4FB8-B292-4F21BAED3CBE}"/>
              </a:ext>
            </a:extLst>
          </p:cNvPr>
          <p:cNvSpPr txBox="1"/>
          <p:nvPr/>
        </p:nvSpPr>
        <p:spPr>
          <a:xfrm>
            <a:off x="1834764" y="2220495"/>
            <a:ext cx="122506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C02B8B-9A35-45B6-999A-99E6812E77DA}"/>
              </a:ext>
            </a:extLst>
          </p:cNvPr>
          <p:cNvCxnSpPr/>
          <p:nvPr/>
        </p:nvCxnSpPr>
        <p:spPr>
          <a:xfrm>
            <a:off x="1834764" y="2220495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168C45-B3A3-4C9A-BC52-2DC365300FA4}"/>
              </a:ext>
            </a:extLst>
          </p:cNvPr>
          <p:cNvCxnSpPr/>
          <p:nvPr/>
        </p:nvCxnSpPr>
        <p:spPr>
          <a:xfrm>
            <a:off x="1834764" y="2607449"/>
            <a:ext cx="1147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2241F0F-A918-4D7D-9976-5F5A2C5BB32C}"/>
              </a:ext>
            </a:extLst>
          </p:cNvPr>
          <p:cNvSpPr txBox="1"/>
          <p:nvPr/>
        </p:nvSpPr>
        <p:spPr>
          <a:xfrm>
            <a:off x="5000638" y="624070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633C29-21B8-419E-94A5-15C7B7431CEC}"/>
              </a:ext>
            </a:extLst>
          </p:cNvPr>
          <p:cNvSpPr txBox="1"/>
          <p:nvPr/>
        </p:nvSpPr>
        <p:spPr>
          <a:xfrm>
            <a:off x="5000638" y="3439304"/>
            <a:ext cx="72349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653A2-1E1E-445C-B1ED-49D35787F80B}"/>
              </a:ext>
            </a:extLst>
          </p:cNvPr>
          <p:cNvSpPr txBox="1"/>
          <p:nvPr/>
        </p:nvSpPr>
        <p:spPr>
          <a:xfrm>
            <a:off x="5362382" y="3547026"/>
            <a:ext cx="2593994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 예정사항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E78722-0F56-465E-ACBF-B19217BAF8B6}"/>
              </a:ext>
            </a:extLst>
          </p:cNvPr>
          <p:cNvSpPr txBox="1"/>
          <p:nvPr/>
        </p:nvSpPr>
        <p:spPr>
          <a:xfrm>
            <a:off x="5367999" y="746846"/>
            <a:ext cx="2588377" cy="15273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진행사항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Django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Yolo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연동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상호 진행상황 공유 및 숙달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A7B8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A7B8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Yolo v5 - RTOD</a:t>
            </a:r>
          </a:p>
        </p:txBody>
      </p:sp>
    </p:spTree>
    <p:extLst>
      <p:ext uri="{BB962C8B-B14F-4D97-AF65-F5344CB8AC3E}">
        <p14:creationId xmlns:p14="http://schemas.microsoft.com/office/powerpoint/2010/main" val="1606456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10507" r="9110" b="11888"/>
          <a:stretch/>
        </p:blipFill>
        <p:spPr bwMode="auto">
          <a:xfrm>
            <a:off x="-57955" y="870628"/>
            <a:ext cx="9259910" cy="49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0" y="870628"/>
            <a:ext cx="9144000" cy="4939200"/>
          </a:xfrm>
          <a:prstGeom prst="rect">
            <a:avLst/>
          </a:prstGeom>
          <a:solidFill>
            <a:schemeClr val="tx1">
              <a:lumMod val="75000"/>
              <a:lumOff val="2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63888" y="2847647"/>
            <a:ext cx="2171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식후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머신러닝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3193" y="1210895"/>
            <a:ext cx="11176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endParaRPr lang="ko-KR" altLang="en-US" sz="20800" dirty="0" err="1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B14E55-9A17-475B-BD68-B0B510E80A41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F57C32-9C22-4007-B0DC-D8AFEC9AD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72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14805" y="2369750"/>
            <a:ext cx="3700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</a:t>
            </a:r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진행사항</a:t>
            </a:r>
            <a:endParaRPr lang="en-US" altLang="ko-KR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2892A-AFA5-4E05-95A2-8012498417DD}"/>
              </a:ext>
            </a:extLst>
          </p:cNvPr>
          <p:cNvSpPr/>
          <p:nvPr/>
        </p:nvSpPr>
        <p:spPr>
          <a:xfrm>
            <a:off x="4932040" y="3031421"/>
            <a:ext cx="2361096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1. Django - Yolo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의 연동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2706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22783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Django – Yolo </a:t>
            </a:r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5364088" y="1474220"/>
            <a:ext cx="2808312" cy="3367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Django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Yolo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 연동을 진행하였다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기본적인 사람과 표지판 같은 것들은 정상적으로 인식되지만 아직 저희 약품 인식 모델은 데이터 셋에 추가하지 않아서 차주까지 진행하겠습니다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" name="KakaoTalk_20210523_232740302">
            <a:hlinkClick r:id="" action="ppaction://media"/>
            <a:extLst>
              <a:ext uri="{FF2B5EF4-FFF2-40B4-BE49-F238E27FC236}">
                <a16:creationId xmlns:a16="http://schemas.microsoft.com/office/drawing/2014/main" id="{604FEFED-6C57-4301-AD9B-289052FCF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559" y="1563378"/>
            <a:ext cx="4104457" cy="35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24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814805" y="2369750"/>
            <a:ext cx="3700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Project </a:t>
            </a:r>
            <a:r>
              <a:rPr lang="ko-KR" altLang="en-US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진행사항</a:t>
            </a:r>
            <a:endParaRPr lang="en-US" altLang="ko-KR" sz="40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12116" y="5462344"/>
            <a:ext cx="279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72892A-AFA5-4E05-95A2-8012498417DD}"/>
              </a:ext>
            </a:extLst>
          </p:cNvPr>
          <p:cNvSpPr/>
          <p:nvPr/>
        </p:nvSpPr>
        <p:spPr>
          <a:xfrm>
            <a:off x="4932040" y="3031421"/>
            <a:ext cx="2776722" cy="38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상호 진행상황 공유 및 숙달</a:t>
            </a:r>
            <a:endParaRPr lang="en-US" altLang="ko-KR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0704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31197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상호 진행상황 공유 및 숙달</a:t>
            </a: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008B3-0E36-4B63-8C02-57146EF5C876}"/>
              </a:ext>
            </a:extLst>
          </p:cNvPr>
          <p:cNvSpPr/>
          <p:nvPr/>
        </p:nvSpPr>
        <p:spPr>
          <a:xfrm>
            <a:off x="5724129" y="1376486"/>
            <a:ext cx="2808312" cy="3783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저희 팀은 각각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Front, Back,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머신러닝으로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각자 역할을 나눠서 진행하였다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실질적으로 어플을 만들기 위해서는 서로의 진행상황을 파악하고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숙달해야한다고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생각하여 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Front-Back 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파트인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김정빈학우와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김원준학우가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0" dirty="0" err="1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파트에 조인하였다</a:t>
            </a: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9E33A5-F73E-4DA7-8250-B66C2A790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42" y="1340432"/>
            <a:ext cx="5236878" cy="22686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55FDE3-295C-4A48-9B4A-95225D35A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16" y="3652369"/>
            <a:ext cx="3981544" cy="20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937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colorTemperature colorTemp="6700"/>
                    </a14:imgEffect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" y="814988"/>
            <a:ext cx="9143883" cy="49994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14987"/>
            <a:ext cx="9144000" cy="4940181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814805" y="2369750"/>
            <a:ext cx="4053612" cy="1008845"/>
            <a:chOff x="4814805" y="2369750"/>
            <a:chExt cx="4053612" cy="1008845"/>
          </a:xfrm>
        </p:grpSpPr>
        <p:sp>
          <p:nvSpPr>
            <p:cNvPr id="16" name="직사각형 15"/>
            <p:cNvSpPr/>
            <p:nvPr/>
          </p:nvSpPr>
          <p:spPr>
            <a:xfrm>
              <a:off x="4814805" y="2369750"/>
              <a:ext cx="37001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Project </a:t>
              </a:r>
              <a:r>
                <a:rPr lang="ko-KR" altLang="en-US" sz="4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진행사항</a:t>
              </a:r>
              <a:endParaRPr lang="en-US" altLang="ko-KR" sz="4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958821" y="2996952"/>
              <a:ext cx="3909596" cy="3816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3. Yolo v5 – Real Time Object Detection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104514" y="1161829"/>
            <a:ext cx="2603390" cy="4720345"/>
            <a:chOff x="1119122" y="1467108"/>
            <a:chExt cx="2603390" cy="4720345"/>
          </a:xfrm>
        </p:grpSpPr>
        <p:grpSp>
          <p:nvGrpSpPr>
            <p:cNvPr id="69" name="그룹 68"/>
            <p:cNvGrpSpPr/>
            <p:nvPr/>
          </p:nvGrpSpPr>
          <p:grpSpPr>
            <a:xfrm>
              <a:off x="1119122" y="1467108"/>
              <a:ext cx="2603390" cy="4720345"/>
              <a:chOff x="1119122" y="1412240"/>
              <a:chExt cx="2603390" cy="4720345"/>
            </a:xfrm>
          </p:grpSpPr>
          <p:sp>
            <p:nvSpPr>
              <p:cNvPr id="77" name="모서리가 둥근 직사각형 76"/>
              <p:cNvSpPr/>
              <p:nvPr/>
            </p:nvSpPr>
            <p:spPr>
              <a:xfrm>
                <a:off x="1154522" y="1412240"/>
                <a:ext cx="2567990" cy="4720345"/>
              </a:xfrm>
              <a:prstGeom prst="roundRect">
                <a:avLst>
                  <a:gd name="adj" fmla="val 1206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2172888" y="1581530"/>
                <a:ext cx="483985" cy="5481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2710685" y="1572931"/>
                <a:ext cx="72008" cy="7200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224257" y="5863099"/>
                <a:ext cx="428521" cy="149871"/>
              </a:xfrm>
              <a:prstGeom prst="roundRect">
                <a:avLst>
                  <a:gd name="adj" fmla="val 29046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1227619" y="1797573"/>
                <a:ext cx="2421797" cy="396160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https://fbcdn-sphotos-d-a.akamaihd.net/hphotos-ak-xap1/v/t1.0-9/10388642_831598826910856_6262749271472818025_n.jpg?oh=7ed2562bd10bfd76eb0a3075ada36987&amp;oe=55F0B8BF&amp;__gda__=1441791843_06999874605f802498a431dc41616efc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75"/>
              <a:stretch/>
            </p:blipFill>
            <p:spPr bwMode="auto">
              <a:xfrm>
                <a:off x="1215510" y="1799033"/>
                <a:ext cx="2446015" cy="149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모서리가 둥근 직사각형 83"/>
              <p:cNvSpPr/>
              <p:nvPr/>
            </p:nvSpPr>
            <p:spPr>
              <a:xfrm rot="16200000">
                <a:off x="999091" y="3328685"/>
                <a:ext cx="305956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 rot="16200000">
                <a:off x="1057582" y="2563778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 rot="16200000">
                <a:off x="1057582" y="2929040"/>
                <a:ext cx="208975" cy="6589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모서리가 둥근 직사각형 69"/>
            <p:cNvSpPr/>
            <p:nvPr/>
          </p:nvSpPr>
          <p:spPr>
            <a:xfrm>
              <a:off x="1370171" y="5249021"/>
              <a:ext cx="2125908" cy="396044"/>
            </a:xfrm>
            <a:prstGeom prst="roundRect">
              <a:avLst>
                <a:gd name="adj" fmla="val 11023"/>
              </a:avLst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04162" y="5293155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가입하기</a:t>
              </a: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874676" y="2713484"/>
              <a:ext cx="1127683" cy="1233948"/>
              <a:chOff x="11052720" y="2351129"/>
              <a:chExt cx="1127683" cy="1233948"/>
            </a:xfrm>
          </p:grpSpPr>
          <p:sp>
            <p:nvSpPr>
              <p:cNvPr id="74" name="이등변 삼각형 73"/>
              <p:cNvSpPr/>
              <p:nvPr/>
            </p:nvSpPr>
            <p:spPr>
              <a:xfrm rot="6050290">
                <a:off x="11429727" y="2894262"/>
                <a:ext cx="741987" cy="639644"/>
              </a:xfrm>
              <a:prstGeom prst="triangle">
                <a:avLst/>
              </a:prstGeom>
              <a:solidFill>
                <a:schemeClr val="bg1"/>
              </a:solidFill>
              <a:ln w="139700">
                <a:solidFill>
                  <a:srgbClr val="0DA2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1553707" y="2419024"/>
                <a:ext cx="626696" cy="62514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39700">
                <a:solidFill>
                  <a:srgbClr val="FAC1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 rot="20870764">
                <a:off x="11052720" y="2351129"/>
                <a:ext cx="626696" cy="625147"/>
              </a:xfrm>
              <a:prstGeom prst="roundRect">
                <a:avLst>
                  <a:gd name="adj" fmla="val 13731"/>
                </a:avLst>
              </a:prstGeom>
              <a:solidFill>
                <a:schemeClr val="bg1"/>
              </a:solidFill>
              <a:ln w="139700">
                <a:solidFill>
                  <a:srgbClr val="F1646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460989" y="4032275"/>
              <a:ext cx="190148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646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오픈더월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865870" y="5436870"/>
            <a:ext cx="278129" cy="278129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44175" y="5462344"/>
            <a:ext cx="247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E79F333-EA9F-4810-8969-6A4D5379B7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795" b="1012"/>
          <a:stretch/>
        </p:blipFill>
        <p:spPr>
          <a:xfrm>
            <a:off x="1200902" y="1697898"/>
            <a:ext cx="2439008" cy="381086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1A10E2-0FB1-450C-804E-3A492EF1F726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3D68E3F-A61E-4F20-81AA-6669C3C7B7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C80FD40-A4B9-4A4E-AFBE-B9373794E02F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7A648E-3F6C-4AEA-B2DB-7EDC60F4B758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458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80" y="884234"/>
            <a:ext cx="52394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Yolo v5 – RTOD(Real Time </a:t>
            </a:r>
            <a:r>
              <a:rPr lang="en-US" altLang="ko-KR" sz="2200" b="1" spc="-15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Objecta</a:t>
            </a:r>
            <a:r>
              <a:rPr lang="en-US" altLang="ko-KR" sz="2200" b="1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Detection)</a:t>
            </a:r>
            <a:endParaRPr lang="ko-KR" altLang="en-US" sz="2200" b="1" spc="-15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-324544" y="851754"/>
            <a:ext cx="1953442" cy="523220"/>
            <a:chOff x="-324544" y="1170577"/>
            <a:chExt cx="1953442" cy="523220"/>
          </a:xfrm>
        </p:grpSpPr>
        <p:sp>
          <p:nvSpPr>
            <p:cNvPr id="8" name="직사각형 7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F16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 rot="5400000">
            <a:off x="25528" y="439175"/>
            <a:ext cx="416755" cy="39927"/>
          </a:xfrm>
          <a:prstGeom prst="rect">
            <a:avLst/>
          </a:prstGeom>
          <a:solidFill>
            <a:srgbClr val="F16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C00365-442C-48B3-BB7C-F71A7DDC3C6B}"/>
              </a:ext>
            </a:extLst>
          </p:cNvPr>
          <p:cNvSpPr/>
          <p:nvPr/>
        </p:nvSpPr>
        <p:spPr>
          <a:xfrm>
            <a:off x="8316416" y="168152"/>
            <a:ext cx="774943" cy="58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2E18225-6F1F-4E6B-A5EB-F6F2B0873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69" y="122472"/>
            <a:ext cx="906307" cy="74815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B5A826B-F03D-4258-A2E0-A1EF46C566B6}"/>
              </a:ext>
            </a:extLst>
          </p:cNvPr>
          <p:cNvSpPr txBox="1"/>
          <p:nvPr/>
        </p:nvSpPr>
        <p:spPr>
          <a:xfrm>
            <a:off x="230416" y="168152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SUCCESS</a:t>
            </a:r>
            <a:endParaRPr lang="ko-KR" altLang="en-US" sz="20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1646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1D2B62-5216-41B8-B714-33F060EB6010}"/>
              </a:ext>
            </a:extLst>
          </p:cNvPr>
          <p:cNvSpPr txBox="1"/>
          <p:nvPr/>
        </p:nvSpPr>
        <p:spPr>
          <a:xfrm>
            <a:off x="230416" y="446612"/>
            <a:ext cx="1901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항공소프트웨어프로젝트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2F4D0D-6B92-4F48-ACE4-2EEF26079A88}"/>
              </a:ext>
            </a:extLst>
          </p:cNvPr>
          <p:cNvSpPr/>
          <p:nvPr/>
        </p:nvSpPr>
        <p:spPr>
          <a:xfrm>
            <a:off x="1413119" y="4309198"/>
            <a:ext cx="1438197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주차 결과 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F4D9E-32DC-4183-95FA-5C5D2A6A2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54" y="1449839"/>
            <a:ext cx="3471329" cy="27345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1A2264-17FE-4155-BC5C-B1883AD27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879" y="1505597"/>
            <a:ext cx="4395756" cy="270380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F53466-FF37-426C-8244-EC91BB1065CC}"/>
              </a:ext>
            </a:extLst>
          </p:cNvPr>
          <p:cNvSpPr/>
          <p:nvPr/>
        </p:nvSpPr>
        <p:spPr>
          <a:xfrm>
            <a:off x="5822658" y="4309198"/>
            <a:ext cx="1438197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pc="-150" dirty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주차 결과 </a:t>
            </a:r>
            <a:endParaRPr lang="en-US" altLang="ko-KR" spc="-15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2106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646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>
              <a:solidFill>
                <a:schemeClr val="accent1">
                  <a:alpha val="0"/>
                </a:schemeClr>
              </a:solidFill>
            </a:ln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7056</TotalTime>
  <Words>399</Words>
  <Application>Microsoft Office PowerPoint</Application>
  <PresentationFormat>화면 슬라이드 쇼(16:10)</PresentationFormat>
  <Paragraphs>130</Paragraphs>
  <Slides>13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나눔고딕</vt:lpstr>
      <vt:lpstr>나눔고딕 ExtraBold</vt:lpstr>
      <vt:lpstr>나눔바른고딕 Light</vt:lpstr>
      <vt:lpstr>나눔손글씨 펜</vt:lpstr>
      <vt:lpstr>나눔스퀘어 ExtraBold</vt:lpstr>
      <vt:lpstr>나눔스퀘어라운드 Bold</vt:lpstr>
      <vt:lpstr>맑은 고딕</vt:lpstr>
      <vt:lpstr>배달의민족 주아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김정빈</cp:lastModifiedBy>
  <cp:revision>371</cp:revision>
  <dcterms:created xsi:type="dcterms:W3CDTF">2006-10-05T04:04:58Z</dcterms:created>
  <dcterms:modified xsi:type="dcterms:W3CDTF">2021-05-23T14:34:33Z</dcterms:modified>
</cp:coreProperties>
</file>